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  <p:sldMasterId id="2147483674" r:id="rId5"/>
    <p:sldMasterId id="2147483685" r:id="rId6"/>
    <p:sldMasterId id="2147483648" r:id="rId7"/>
    <p:sldMasterId id="2147483717" r:id="rId8"/>
  </p:sldMasterIdLst>
  <p:notesMasterIdLst>
    <p:notesMasterId r:id="rId24"/>
  </p:notesMasterIdLst>
  <p:sldIdLst>
    <p:sldId id="257" r:id="rId9"/>
    <p:sldId id="699" r:id="rId10"/>
    <p:sldId id="259" r:id="rId11"/>
    <p:sldId id="696" r:id="rId12"/>
    <p:sldId id="683" r:id="rId13"/>
    <p:sldId id="698" r:id="rId14"/>
    <p:sldId id="690" r:id="rId15"/>
    <p:sldId id="688" r:id="rId16"/>
    <p:sldId id="689" r:id="rId17"/>
    <p:sldId id="695" r:id="rId18"/>
    <p:sldId id="697" r:id="rId19"/>
    <p:sldId id="261" r:id="rId20"/>
    <p:sldId id="700" r:id="rId21"/>
    <p:sldId id="693" r:id="rId22"/>
    <p:sldId id="685" r:id="rId2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D9C3BB-1F5D-40ED-A99D-C9D34BD10942}" v="65" dt="2023-06-13T12:51:15.4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4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5B29A7-61AB-4D5C-B567-0E505E7290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1D629E-60C7-489C-AB3E-84F9E5347D64}">
      <dgm:prSet/>
      <dgm:spPr/>
      <dgm:t>
        <a:bodyPr/>
        <a:lstStyle/>
        <a:p>
          <a:r>
            <a:rPr lang="nb-NO" b="1" dirty="0"/>
            <a:t>Demokratisenteret </a:t>
          </a:r>
          <a:r>
            <a:rPr lang="nb-NO" dirty="0"/>
            <a:t>på Høytorp åpner august 24</a:t>
          </a:r>
          <a:endParaRPr lang="en-US" dirty="0"/>
        </a:p>
      </dgm:t>
    </dgm:pt>
    <dgm:pt modelId="{22F94478-7B86-4925-85BC-F04638AEFFE4}" type="parTrans" cxnId="{E3F7E0CC-37AE-41D9-A07D-715172047F13}">
      <dgm:prSet/>
      <dgm:spPr/>
      <dgm:t>
        <a:bodyPr/>
        <a:lstStyle/>
        <a:p>
          <a:endParaRPr lang="en-US"/>
        </a:p>
      </dgm:t>
    </dgm:pt>
    <dgm:pt modelId="{C8866937-85CC-4384-800A-8742D162499E}" type="sibTrans" cxnId="{E3F7E0CC-37AE-41D9-A07D-715172047F13}">
      <dgm:prSet/>
      <dgm:spPr/>
      <dgm:t>
        <a:bodyPr/>
        <a:lstStyle/>
        <a:p>
          <a:endParaRPr lang="en-US"/>
        </a:p>
      </dgm:t>
    </dgm:pt>
    <dgm:pt modelId="{312562B4-BB2D-46F6-ACE5-E6F06AD3B332}">
      <dgm:prSet/>
      <dgm:spPr/>
      <dgm:t>
        <a:bodyPr/>
        <a:lstStyle/>
        <a:p>
          <a:r>
            <a:rPr lang="nb-NO" b="1" dirty="0"/>
            <a:t>«På flukt» </a:t>
          </a:r>
          <a:r>
            <a:rPr lang="nb-NO" dirty="0"/>
            <a:t>-flyktningerutesenteret på Trøgstad, åpner august 25</a:t>
          </a:r>
          <a:endParaRPr lang="en-US" dirty="0"/>
        </a:p>
      </dgm:t>
    </dgm:pt>
    <dgm:pt modelId="{20D2AECA-1529-4223-BB72-562DB5FDB8F2}" type="parTrans" cxnId="{07D4BBF0-41A0-4469-A892-A37B8AE62358}">
      <dgm:prSet/>
      <dgm:spPr/>
      <dgm:t>
        <a:bodyPr/>
        <a:lstStyle/>
        <a:p>
          <a:endParaRPr lang="en-US"/>
        </a:p>
      </dgm:t>
    </dgm:pt>
    <dgm:pt modelId="{31B61FC6-B075-4C5C-BCFD-677719C1C848}" type="sibTrans" cxnId="{07D4BBF0-41A0-4469-A892-A37B8AE62358}">
      <dgm:prSet/>
      <dgm:spPr/>
      <dgm:t>
        <a:bodyPr/>
        <a:lstStyle/>
        <a:p>
          <a:endParaRPr lang="en-US"/>
        </a:p>
      </dgm:t>
    </dgm:pt>
    <dgm:pt modelId="{DBB0465C-F0BD-429B-B915-5B15974E984B}">
      <dgm:prSet/>
      <dgm:spPr/>
      <dgm:t>
        <a:bodyPr/>
        <a:lstStyle/>
        <a:p>
          <a:r>
            <a:rPr lang="nb-NO"/>
            <a:t>Opplæring og opplevelser for skoleelever i kommunen og regionen</a:t>
          </a:r>
          <a:endParaRPr lang="en-US"/>
        </a:p>
      </dgm:t>
    </dgm:pt>
    <dgm:pt modelId="{BEFABFEE-6E81-4B19-9936-A8DDAA26B357}" type="parTrans" cxnId="{4B85C74C-DF8D-4521-B86F-1A9404BCA597}">
      <dgm:prSet/>
      <dgm:spPr/>
      <dgm:t>
        <a:bodyPr/>
        <a:lstStyle/>
        <a:p>
          <a:endParaRPr lang="en-US"/>
        </a:p>
      </dgm:t>
    </dgm:pt>
    <dgm:pt modelId="{965A74F1-C10B-4996-8CD2-8B17D7D3CD44}" type="sibTrans" cxnId="{4B85C74C-DF8D-4521-B86F-1A9404BCA597}">
      <dgm:prSet/>
      <dgm:spPr/>
      <dgm:t>
        <a:bodyPr/>
        <a:lstStyle/>
        <a:p>
          <a:endParaRPr lang="en-US"/>
        </a:p>
      </dgm:t>
    </dgm:pt>
    <dgm:pt modelId="{BE38475A-7BE3-4808-A72C-8F8F3410C25B}">
      <dgm:prSet/>
      <dgm:spPr/>
      <dgm:t>
        <a:bodyPr/>
        <a:lstStyle/>
        <a:p>
          <a:r>
            <a:rPr lang="nb-NO" dirty="0"/>
            <a:t>Arrangementer og opplevelser for alle </a:t>
          </a:r>
          <a:endParaRPr lang="en-US" dirty="0"/>
        </a:p>
      </dgm:t>
    </dgm:pt>
    <dgm:pt modelId="{51D2141B-2884-4C5A-87D6-D1A379297E81}" type="parTrans" cxnId="{5F13BF7B-0009-4381-B056-497545E5238D}">
      <dgm:prSet/>
      <dgm:spPr/>
      <dgm:t>
        <a:bodyPr/>
        <a:lstStyle/>
        <a:p>
          <a:endParaRPr lang="en-US"/>
        </a:p>
      </dgm:t>
    </dgm:pt>
    <dgm:pt modelId="{62895728-2182-4A6C-9DC2-540EDE1F61FB}" type="sibTrans" cxnId="{5F13BF7B-0009-4381-B056-497545E5238D}">
      <dgm:prSet/>
      <dgm:spPr/>
      <dgm:t>
        <a:bodyPr/>
        <a:lstStyle/>
        <a:p>
          <a:endParaRPr lang="en-US"/>
        </a:p>
      </dgm:t>
    </dgm:pt>
    <dgm:pt modelId="{69E5F8A7-05FC-42E2-B5C9-F2D39F640A90}">
      <dgm:prSet/>
      <dgm:spPr/>
      <dgm:t>
        <a:bodyPr/>
        <a:lstStyle/>
        <a:p>
          <a:r>
            <a:rPr lang="nb-NO" dirty="0"/>
            <a:t>Regionalt museum? Forprosjekt i gang!</a:t>
          </a:r>
          <a:endParaRPr lang="en-US" dirty="0"/>
        </a:p>
      </dgm:t>
    </dgm:pt>
    <dgm:pt modelId="{6FA012C5-A826-407B-876D-FCF16A9253E3}" type="parTrans" cxnId="{E91ECC07-55A1-4634-ADE6-E595BDFA5BA5}">
      <dgm:prSet/>
      <dgm:spPr/>
      <dgm:t>
        <a:bodyPr/>
        <a:lstStyle/>
        <a:p>
          <a:endParaRPr lang="en-US"/>
        </a:p>
      </dgm:t>
    </dgm:pt>
    <dgm:pt modelId="{C586A0ED-6A1D-4558-8E52-2CEE3FB4566E}" type="sibTrans" cxnId="{E91ECC07-55A1-4634-ADE6-E595BDFA5BA5}">
      <dgm:prSet/>
      <dgm:spPr/>
      <dgm:t>
        <a:bodyPr/>
        <a:lstStyle/>
        <a:p>
          <a:endParaRPr lang="en-US"/>
        </a:p>
      </dgm:t>
    </dgm:pt>
    <dgm:pt modelId="{93CB6F65-E699-4C99-A1A2-509828E9572F}">
      <dgm:prSet/>
      <dgm:spPr/>
      <dgm:t>
        <a:bodyPr/>
        <a:lstStyle/>
        <a:p>
          <a:r>
            <a:rPr lang="nb-NO" b="1" dirty="0"/>
            <a:t>Team Fortene </a:t>
          </a:r>
          <a:r>
            <a:rPr lang="nb-NO" dirty="0"/>
            <a:t>har oppstart i august 23</a:t>
          </a:r>
          <a:endParaRPr lang="en-US" dirty="0"/>
        </a:p>
      </dgm:t>
    </dgm:pt>
    <dgm:pt modelId="{9A922FA3-7179-4397-BD05-4CF7FBE14332}" type="parTrans" cxnId="{A0719453-46C9-4374-B2F5-A668E533033D}">
      <dgm:prSet/>
      <dgm:spPr/>
      <dgm:t>
        <a:bodyPr/>
        <a:lstStyle/>
        <a:p>
          <a:endParaRPr lang="en-US"/>
        </a:p>
      </dgm:t>
    </dgm:pt>
    <dgm:pt modelId="{EB501FFB-331B-424F-A5B5-EC08707484C2}" type="sibTrans" cxnId="{A0719453-46C9-4374-B2F5-A668E533033D}">
      <dgm:prSet/>
      <dgm:spPr/>
      <dgm:t>
        <a:bodyPr/>
        <a:lstStyle/>
        <a:p>
          <a:endParaRPr lang="en-US"/>
        </a:p>
      </dgm:t>
    </dgm:pt>
    <dgm:pt modelId="{A1B030D4-B91A-41AE-B4A3-9B21A4531791}">
      <dgm:prSet/>
      <dgm:spPr/>
      <dgm:t>
        <a:bodyPr/>
        <a:lstStyle/>
        <a:p>
          <a:r>
            <a:rPr lang="nb-NO" dirty="0" err="1"/>
            <a:t>Opplæringsarena</a:t>
          </a:r>
          <a:r>
            <a:rPr lang="nb-NO" dirty="0"/>
            <a:t> for ungdom 14-23 år</a:t>
          </a:r>
          <a:endParaRPr lang="en-US" dirty="0"/>
        </a:p>
      </dgm:t>
    </dgm:pt>
    <dgm:pt modelId="{AD6E0897-D640-4142-AF58-A69517F784D4}" type="parTrans" cxnId="{9C2F9D10-8D19-45DE-8525-211FAC72BF35}">
      <dgm:prSet/>
      <dgm:spPr/>
      <dgm:t>
        <a:bodyPr/>
        <a:lstStyle/>
        <a:p>
          <a:endParaRPr lang="en-US"/>
        </a:p>
      </dgm:t>
    </dgm:pt>
    <dgm:pt modelId="{B6C90069-7F3C-43C1-9220-E9EC64A588B9}" type="sibTrans" cxnId="{9C2F9D10-8D19-45DE-8525-211FAC72BF35}">
      <dgm:prSet/>
      <dgm:spPr/>
      <dgm:t>
        <a:bodyPr/>
        <a:lstStyle/>
        <a:p>
          <a:endParaRPr lang="en-US"/>
        </a:p>
      </dgm:t>
    </dgm:pt>
    <dgm:pt modelId="{1DCA19F0-9C69-42CA-9017-68DE4BC0D515}">
      <dgm:prSet/>
      <dgm:spPr/>
      <dgm:t>
        <a:bodyPr/>
        <a:lstStyle/>
        <a:p>
          <a:r>
            <a:rPr lang="nb-NO" dirty="0"/>
            <a:t>Praksisnært</a:t>
          </a:r>
          <a:endParaRPr lang="en-US" dirty="0"/>
        </a:p>
      </dgm:t>
    </dgm:pt>
    <dgm:pt modelId="{27B3DC81-E911-475D-A2AA-FFB087203A2C}" type="parTrans" cxnId="{4DF64168-FF99-4C88-B94B-4533697D861D}">
      <dgm:prSet/>
      <dgm:spPr/>
      <dgm:t>
        <a:bodyPr/>
        <a:lstStyle/>
        <a:p>
          <a:endParaRPr lang="en-US"/>
        </a:p>
      </dgm:t>
    </dgm:pt>
    <dgm:pt modelId="{29D9FFAD-C011-403A-9E18-F4E154B94B40}" type="sibTrans" cxnId="{4DF64168-FF99-4C88-B94B-4533697D861D}">
      <dgm:prSet/>
      <dgm:spPr/>
      <dgm:t>
        <a:bodyPr/>
        <a:lstStyle/>
        <a:p>
          <a:endParaRPr lang="en-US"/>
        </a:p>
      </dgm:t>
    </dgm:pt>
    <dgm:pt modelId="{7D934D5F-5DAF-4463-9CA2-505B00AB4367}">
      <dgm:prSet/>
      <dgm:spPr/>
      <dgm:t>
        <a:bodyPr/>
        <a:lstStyle/>
        <a:p>
          <a:r>
            <a:rPr lang="nb-NO" dirty="0"/>
            <a:t>Gevinst for ungdommen, kommunen/regionen og næringslivet</a:t>
          </a:r>
          <a:endParaRPr lang="en-US" dirty="0"/>
        </a:p>
      </dgm:t>
    </dgm:pt>
    <dgm:pt modelId="{881C5BF5-4C7E-4F1B-85A3-D213CDCB87D1}" type="parTrans" cxnId="{96C0D2E1-B388-42CD-86D0-09E3426CB2C5}">
      <dgm:prSet/>
      <dgm:spPr/>
      <dgm:t>
        <a:bodyPr/>
        <a:lstStyle/>
        <a:p>
          <a:endParaRPr lang="en-US"/>
        </a:p>
      </dgm:t>
    </dgm:pt>
    <dgm:pt modelId="{555D9B2C-456A-410E-B22C-C5354B1C5B4B}" type="sibTrans" cxnId="{96C0D2E1-B388-42CD-86D0-09E3426CB2C5}">
      <dgm:prSet/>
      <dgm:spPr/>
      <dgm:t>
        <a:bodyPr/>
        <a:lstStyle/>
        <a:p>
          <a:endParaRPr lang="en-US"/>
        </a:p>
      </dgm:t>
    </dgm:pt>
    <dgm:pt modelId="{ED2D400D-5FC5-4DF5-B196-0FB5D2BC7185}" type="pres">
      <dgm:prSet presAssocID="{FC5B29A7-61AB-4D5C-B567-0E505E7290A1}" presName="linear" presStyleCnt="0">
        <dgm:presLayoutVars>
          <dgm:animLvl val="lvl"/>
          <dgm:resizeHandles val="exact"/>
        </dgm:presLayoutVars>
      </dgm:prSet>
      <dgm:spPr/>
    </dgm:pt>
    <dgm:pt modelId="{28ABDEA2-B14A-48AC-8978-4E5C90A990F0}" type="pres">
      <dgm:prSet presAssocID="{D51D629E-60C7-489C-AB3E-84F9E5347D64}" presName="parentText" presStyleLbl="node1" presStyleIdx="0" presStyleCnt="3" custLinFactY="291046" custLinFactNeighborX="-438" custLinFactNeighborY="300000">
        <dgm:presLayoutVars>
          <dgm:chMax val="0"/>
          <dgm:bulletEnabled val="1"/>
        </dgm:presLayoutVars>
      </dgm:prSet>
      <dgm:spPr/>
    </dgm:pt>
    <dgm:pt modelId="{E72D7D5E-A3AC-4D56-8755-97A59E82111F}" type="pres">
      <dgm:prSet presAssocID="{C8866937-85CC-4384-800A-8742D162499E}" presName="spacer" presStyleCnt="0"/>
      <dgm:spPr/>
    </dgm:pt>
    <dgm:pt modelId="{A69B5800-3ED1-4E3C-927C-C324BB362960}" type="pres">
      <dgm:prSet presAssocID="{312562B4-BB2D-46F6-ACE5-E6F06AD3B332}" presName="parentText" presStyleLbl="node1" presStyleIdx="1" presStyleCnt="3" custLinFactY="156022" custLinFactNeighborX="-334" custLinFactNeighborY="200000">
        <dgm:presLayoutVars>
          <dgm:chMax val="0"/>
          <dgm:bulletEnabled val="1"/>
        </dgm:presLayoutVars>
      </dgm:prSet>
      <dgm:spPr/>
    </dgm:pt>
    <dgm:pt modelId="{91D7C8FE-82A3-4845-A9F8-ABCF30D3D551}" type="pres">
      <dgm:prSet presAssocID="{312562B4-BB2D-46F6-ACE5-E6F06AD3B332}" presName="childText" presStyleLbl="revTx" presStyleIdx="0" presStyleCnt="2" custLinFactY="63628" custLinFactNeighborX="-167" custLinFactNeighborY="100000">
        <dgm:presLayoutVars>
          <dgm:bulletEnabled val="1"/>
        </dgm:presLayoutVars>
      </dgm:prSet>
      <dgm:spPr/>
    </dgm:pt>
    <dgm:pt modelId="{9EE0F6E8-C12A-4874-B485-110CACBBABC3}" type="pres">
      <dgm:prSet presAssocID="{93CB6F65-E699-4C99-A1A2-509828E9572F}" presName="parentText" presStyleLbl="node1" presStyleIdx="2" presStyleCnt="3" custLinFactY="-100000" custLinFactNeighborX="25" custLinFactNeighborY="-149522">
        <dgm:presLayoutVars>
          <dgm:chMax val="0"/>
          <dgm:bulletEnabled val="1"/>
        </dgm:presLayoutVars>
      </dgm:prSet>
      <dgm:spPr/>
    </dgm:pt>
    <dgm:pt modelId="{AAF9C51D-051B-489D-9ED1-95CF14B2A597}" type="pres">
      <dgm:prSet presAssocID="{93CB6F65-E699-4C99-A1A2-509828E9572F}" presName="childText" presStyleLbl="revTx" presStyleIdx="1" presStyleCnt="2" custLinFactY="-100000" custLinFactNeighborX="25" custLinFactNeighborY="-179273">
        <dgm:presLayoutVars>
          <dgm:bulletEnabled val="1"/>
        </dgm:presLayoutVars>
      </dgm:prSet>
      <dgm:spPr/>
    </dgm:pt>
  </dgm:ptLst>
  <dgm:cxnLst>
    <dgm:cxn modelId="{E91ECC07-55A1-4634-ADE6-E595BDFA5BA5}" srcId="{312562B4-BB2D-46F6-ACE5-E6F06AD3B332}" destId="{69E5F8A7-05FC-42E2-B5C9-F2D39F640A90}" srcOrd="2" destOrd="0" parTransId="{6FA012C5-A826-407B-876D-FCF16A9253E3}" sibTransId="{C586A0ED-6A1D-4558-8E52-2CEE3FB4566E}"/>
    <dgm:cxn modelId="{94328308-B81D-42DF-AB63-A587982470C3}" type="presOf" srcId="{7D934D5F-5DAF-4463-9CA2-505B00AB4367}" destId="{AAF9C51D-051B-489D-9ED1-95CF14B2A597}" srcOrd="0" destOrd="2" presId="urn:microsoft.com/office/officeart/2005/8/layout/vList2"/>
    <dgm:cxn modelId="{9C2F9D10-8D19-45DE-8525-211FAC72BF35}" srcId="{93CB6F65-E699-4C99-A1A2-509828E9572F}" destId="{A1B030D4-B91A-41AE-B4A3-9B21A4531791}" srcOrd="0" destOrd="0" parTransId="{AD6E0897-D640-4142-AF58-A69517F784D4}" sibTransId="{B6C90069-7F3C-43C1-9220-E9EC64A588B9}"/>
    <dgm:cxn modelId="{35EA241C-88F0-4600-A829-18334EF748AA}" type="presOf" srcId="{69E5F8A7-05FC-42E2-B5C9-F2D39F640A90}" destId="{91D7C8FE-82A3-4845-A9F8-ABCF30D3D551}" srcOrd="0" destOrd="2" presId="urn:microsoft.com/office/officeart/2005/8/layout/vList2"/>
    <dgm:cxn modelId="{F934FF3A-B43D-42F4-B43D-0034CEB78D69}" type="presOf" srcId="{93CB6F65-E699-4C99-A1A2-509828E9572F}" destId="{9EE0F6E8-C12A-4874-B485-110CACBBABC3}" srcOrd="0" destOrd="0" presId="urn:microsoft.com/office/officeart/2005/8/layout/vList2"/>
    <dgm:cxn modelId="{0A9CBF65-037D-4160-957E-1D720571139C}" type="presOf" srcId="{312562B4-BB2D-46F6-ACE5-E6F06AD3B332}" destId="{A69B5800-3ED1-4E3C-927C-C324BB362960}" srcOrd="0" destOrd="0" presId="urn:microsoft.com/office/officeart/2005/8/layout/vList2"/>
    <dgm:cxn modelId="{4DF64168-FF99-4C88-B94B-4533697D861D}" srcId="{93CB6F65-E699-4C99-A1A2-509828E9572F}" destId="{1DCA19F0-9C69-42CA-9017-68DE4BC0D515}" srcOrd="1" destOrd="0" parTransId="{27B3DC81-E911-475D-A2AA-FFB087203A2C}" sibTransId="{29D9FFAD-C011-403A-9E18-F4E154B94B40}"/>
    <dgm:cxn modelId="{4B85C74C-DF8D-4521-B86F-1A9404BCA597}" srcId="{312562B4-BB2D-46F6-ACE5-E6F06AD3B332}" destId="{DBB0465C-F0BD-429B-B915-5B15974E984B}" srcOrd="0" destOrd="0" parTransId="{BEFABFEE-6E81-4B19-9936-A8DDAA26B357}" sibTransId="{965A74F1-C10B-4996-8CD2-8B17D7D3CD44}"/>
    <dgm:cxn modelId="{B093F650-1841-40C5-810D-7754BE47C9BB}" type="presOf" srcId="{1DCA19F0-9C69-42CA-9017-68DE4BC0D515}" destId="{AAF9C51D-051B-489D-9ED1-95CF14B2A597}" srcOrd="0" destOrd="1" presId="urn:microsoft.com/office/officeart/2005/8/layout/vList2"/>
    <dgm:cxn modelId="{A0719453-46C9-4374-B2F5-A668E533033D}" srcId="{FC5B29A7-61AB-4D5C-B567-0E505E7290A1}" destId="{93CB6F65-E699-4C99-A1A2-509828E9572F}" srcOrd="2" destOrd="0" parTransId="{9A922FA3-7179-4397-BD05-4CF7FBE14332}" sibTransId="{EB501FFB-331B-424F-A5B5-EC08707484C2}"/>
    <dgm:cxn modelId="{2E995D57-EB33-428B-901A-5C9360706664}" type="presOf" srcId="{FC5B29A7-61AB-4D5C-B567-0E505E7290A1}" destId="{ED2D400D-5FC5-4DF5-B196-0FB5D2BC7185}" srcOrd="0" destOrd="0" presId="urn:microsoft.com/office/officeart/2005/8/layout/vList2"/>
    <dgm:cxn modelId="{9B9BF35A-9A7B-44C7-A102-E9FD4209E813}" type="presOf" srcId="{DBB0465C-F0BD-429B-B915-5B15974E984B}" destId="{91D7C8FE-82A3-4845-A9F8-ABCF30D3D551}" srcOrd="0" destOrd="0" presId="urn:microsoft.com/office/officeart/2005/8/layout/vList2"/>
    <dgm:cxn modelId="{5F13BF7B-0009-4381-B056-497545E5238D}" srcId="{312562B4-BB2D-46F6-ACE5-E6F06AD3B332}" destId="{BE38475A-7BE3-4808-A72C-8F8F3410C25B}" srcOrd="1" destOrd="0" parTransId="{51D2141B-2884-4C5A-87D6-D1A379297E81}" sibTransId="{62895728-2182-4A6C-9DC2-540EDE1F61FB}"/>
    <dgm:cxn modelId="{23EDA17F-175E-4BAD-A6AB-79EF9BBE476C}" type="presOf" srcId="{A1B030D4-B91A-41AE-B4A3-9B21A4531791}" destId="{AAF9C51D-051B-489D-9ED1-95CF14B2A597}" srcOrd="0" destOrd="0" presId="urn:microsoft.com/office/officeart/2005/8/layout/vList2"/>
    <dgm:cxn modelId="{D3EE588F-FD05-4BF3-B1AB-1DAB8C4CDA37}" type="presOf" srcId="{BE38475A-7BE3-4808-A72C-8F8F3410C25B}" destId="{91D7C8FE-82A3-4845-A9F8-ABCF30D3D551}" srcOrd="0" destOrd="1" presId="urn:microsoft.com/office/officeart/2005/8/layout/vList2"/>
    <dgm:cxn modelId="{E3F7E0CC-37AE-41D9-A07D-715172047F13}" srcId="{FC5B29A7-61AB-4D5C-B567-0E505E7290A1}" destId="{D51D629E-60C7-489C-AB3E-84F9E5347D64}" srcOrd="0" destOrd="0" parTransId="{22F94478-7B86-4925-85BC-F04638AEFFE4}" sibTransId="{C8866937-85CC-4384-800A-8742D162499E}"/>
    <dgm:cxn modelId="{96C0D2E1-B388-42CD-86D0-09E3426CB2C5}" srcId="{93CB6F65-E699-4C99-A1A2-509828E9572F}" destId="{7D934D5F-5DAF-4463-9CA2-505B00AB4367}" srcOrd="2" destOrd="0" parTransId="{881C5BF5-4C7E-4F1B-85A3-D213CDCB87D1}" sibTransId="{555D9B2C-456A-410E-B22C-C5354B1C5B4B}"/>
    <dgm:cxn modelId="{125777E3-CBAF-43F6-B800-48DC31362262}" type="presOf" srcId="{D51D629E-60C7-489C-AB3E-84F9E5347D64}" destId="{28ABDEA2-B14A-48AC-8978-4E5C90A990F0}" srcOrd="0" destOrd="0" presId="urn:microsoft.com/office/officeart/2005/8/layout/vList2"/>
    <dgm:cxn modelId="{07D4BBF0-41A0-4469-A892-A37B8AE62358}" srcId="{FC5B29A7-61AB-4D5C-B567-0E505E7290A1}" destId="{312562B4-BB2D-46F6-ACE5-E6F06AD3B332}" srcOrd="1" destOrd="0" parTransId="{20D2AECA-1529-4223-BB72-562DB5FDB8F2}" sibTransId="{31B61FC6-B075-4C5C-BCFD-677719C1C848}"/>
    <dgm:cxn modelId="{E5B6E9D7-85A7-4E55-B105-D295C207F049}" type="presParOf" srcId="{ED2D400D-5FC5-4DF5-B196-0FB5D2BC7185}" destId="{28ABDEA2-B14A-48AC-8978-4E5C90A990F0}" srcOrd="0" destOrd="0" presId="urn:microsoft.com/office/officeart/2005/8/layout/vList2"/>
    <dgm:cxn modelId="{3A9BB815-E6E4-4C8B-A63A-171BD7AFE7EB}" type="presParOf" srcId="{ED2D400D-5FC5-4DF5-B196-0FB5D2BC7185}" destId="{E72D7D5E-A3AC-4D56-8755-97A59E82111F}" srcOrd="1" destOrd="0" presId="urn:microsoft.com/office/officeart/2005/8/layout/vList2"/>
    <dgm:cxn modelId="{F90A88EE-BC77-4938-833E-464E6E1A7EA3}" type="presParOf" srcId="{ED2D400D-5FC5-4DF5-B196-0FB5D2BC7185}" destId="{A69B5800-3ED1-4E3C-927C-C324BB362960}" srcOrd="2" destOrd="0" presId="urn:microsoft.com/office/officeart/2005/8/layout/vList2"/>
    <dgm:cxn modelId="{06BB28EA-3062-4980-9143-C8CEE89157F6}" type="presParOf" srcId="{ED2D400D-5FC5-4DF5-B196-0FB5D2BC7185}" destId="{91D7C8FE-82A3-4845-A9F8-ABCF30D3D551}" srcOrd="3" destOrd="0" presId="urn:microsoft.com/office/officeart/2005/8/layout/vList2"/>
    <dgm:cxn modelId="{318B670D-9B89-460F-B54E-8D393704796B}" type="presParOf" srcId="{ED2D400D-5FC5-4DF5-B196-0FB5D2BC7185}" destId="{9EE0F6E8-C12A-4874-B485-110CACBBABC3}" srcOrd="4" destOrd="0" presId="urn:microsoft.com/office/officeart/2005/8/layout/vList2"/>
    <dgm:cxn modelId="{BC73E7F6-371C-4583-9125-D24AFDF52F75}" type="presParOf" srcId="{ED2D400D-5FC5-4DF5-B196-0FB5D2BC7185}" destId="{AAF9C51D-051B-489D-9ED1-95CF14B2A59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0C39EA-0654-4AEB-8EC5-444EEF03BC0F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nb-NO"/>
        </a:p>
      </dgm:t>
    </dgm:pt>
    <dgm:pt modelId="{2FBA4039-75B2-47D4-8271-6FB4E435C958}">
      <dgm:prSet phldrT="[Tekst]"/>
      <dgm:spPr/>
      <dgm:t>
        <a:bodyPr/>
        <a:lstStyle/>
        <a:p>
          <a:r>
            <a:rPr lang="nb-NO" dirty="0"/>
            <a:t>Spydeberg</a:t>
          </a:r>
        </a:p>
        <a:p>
          <a:r>
            <a:rPr lang="nb-NO" dirty="0"/>
            <a:t>1814</a:t>
          </a:r>
        </a:p>
      </dgm:t>
    </dgm:pt>
    <dgm:pt modelId="{1B75C291-12DA-4597-90B0-69F111F44F16}" type="parTrans" cxnId="{B75263C4-1F9D-4B8C-811A-72CCADB23561}">
      <dgm:prSet/>
      <dgm:spPr/>
      <dgm:t>
        <a:bodyPr/>
        <a:lstStyle/>
        <a:p>
          <a:endParaRPr lang="nb-NO"/>
        </a:p>
      </dgm:t>
    </dgm:pt>
    <dgm:pt modelId="{BF3E4247-BC13-4012-BDFF-CED71DA5889E}" type="sibTrans" cxnId="{B75263C4-1F9D-4B8C-811A-72CCADB23561}">
      <dgm:prSet/>
      <dgm:spPr/>
      <dgm:t>
        <a:bodyPr/>
        <a:lstStyle/>
        <a:p>
          <a:endParaRPr lang="nb-NO"/>
        </a:p>
      </dgm:t>
    </dgm:pt>
    <dgm:pt modelId="{47EAA9F3-DB58-4E58-B09E-DD2EA7BBE0C2}">
      <dgm:prSet phldrT="[Tekst]"/>
      <dgm:spPr/>
      <dgm:t>
        <a:bodyPr/>
        <a:lstStyle/>
        <a:p>
          <a:r>
            <a:rPr lang="nb-NO" dirty="0" err="1"/>
            <a:t>Fossumstrøkets</a:t>
          </a:r>
          <a:endParaRPr lang="nb-NO" dirty="0"/>
        </a:p>
        <a:p>
          <a:r>
            <a:rPr lang="nb-NO" dirty="0"/>
            <a:t>festning</a:t>
          </a:r>
        </a:p>
        <a:p>
          <a:r>
            <a:rPr lang="nb-NO" dirty="0"/>
            <a:t>1905 -&gt;</a:t>
          </a:r>
        </a:p>
      </dgm:t>
    </dgm:pt>
    <dgm:pt modelId="{B2D8A4AC-5C31-43D6-8FC7-4FD3F6109A6B}" type="parTrans" cxnId="{2307175B-D969-4E52-8726-91F018341DF6}">
      <dgm:prSet/>
      <dgm:spPr/>
      <dgm:t>
        <a:bodyPr/>
        <a:lstStyle/>
        <a:p>
          <a:endParaRPr lang="nb-NO"/>
        </a:p>
      </dgm:t>
    </dgm:pt>
    <dgm:pt modelId="{94F3FA97-5E5A-4B14-A321-618A28642BD3}" type="sibTrans" cxnId="{2307175B-D969-4E52-8726-91F018341DF6}">
      <dgm:prSet/>
      <dgm:spPr/>
      <dgm:t>
        <a:bodyPr/>
        <a:lstStyle/>
        <a:p>
          <a:endParaRPr lang="nb-NO"/>
        </a:p>
      </dgm:t>
    </dgm:pt>
    <dgm:pt modelId="{D3C14429-3CA9-4919-B755-A4B4A0EA4BB8}">
      <dgm:prSet phldrT="[Tekst]"/>
      <dgm:spPr/>
      <dgm:t>
        <a:bodyPr/>
        <a:lstStyle/>
        <a:p>
          <a:r>
            <a:rPr lang="nb-NO" dirty="0" err="1"/>
            <a:t>Fossumstrøkets</a:t>
          </a:r>
          <a:r>
            <a:rPr lang="nb-NO" dirty="0"/>
            <a:t> festning</a:t>
          </a:r>
        </a:p>
        <a:p>
          <a:r>
            <a:rPr lang="nb-NO" dirty="0"/>
            <a:t>1940-45</a:t>
          </a:r>
        </a:p>
        <a:p>
          <a:endParaRPr lang="nb-NO" dirty="0"/>
        </a:p>
      </dgm:t>
    </dgm:pt>
    <dgm:pt modelId="{F3F0CB69-3CC6-49AA-B7CB-A26F3F4D04D2}" type="parTrans" cxnId="{F3CB13F0-A3B3-4260-80DF-527D05032D48}">
      <dgm:prSet/>
      <dgm:spPr/>
      <dgm:t>
        <a:bodyPr/>
        <a:lstStyle/>
        <a:p>
          <a:endParaRPr lang="nb-NO"/>
        </a:p>
      </dgm:t>
    </dgm:pt>
    <dgm:pt modelId="{22D581DA-99BA-41F0-B9E6-5254016D5308}" type="sibTrans" cxnId="{F3CB13F0-A3B3-4260-80DF-527D05032D48}">
      <dgm:prSet/>
      <dgm:spPr/>
      <dgm:t>
        <a:bodyPr/>
        <a:lstStyle/>
        <a:p>
          <a:endParaRPr lang="nb-NO"/>
        </a:p>
      </dgm:t>
    </dgm:pt>
    <dgm:pt modelId="{95A94C3E-5971-4A64-B29A-E460D4EDF6F0}">
      <dgm:prSet/>
      <dgm:spPr/>
      <dgm:t>
        <a:bodyPr/>
        <a:lstStyle/>
        <a:p>
          <a:r>
            <a:rPr lang="nb-NO" dirty="0"/>
            <a:t>Fangenskap og frihet</a:t>
          </a:r>
        </a:p>
        <a:p>
          <a:r>
            <a:rPr lang="nb-NO" dirty="0"/>
            <a:t>1940 - 55</a:t>
          </a:r>
        </a:p>
      </dgm:t>
    </dgm:pt>
    <dgm:pt modelId="{E7FD15D2-DDF9-4C80-9385-96EEE51D80C5}" type="parTrans" cxnId="{12F6634A-DE2F-4608-A025-66182B4B41F0}">
      <dgm:prSet/>
      <dgm:spPr/>
      <dgm:t>
        <a:bodyPr/>
        <a:lstStyle/>
        <a:p>
          <a:endParaRPr lang="nb-NO"/>
        </a:p>
      </dgm:t>
    </dgm:pt>
    <dgm:pt modelId="{B4933CFB-34AF-4C5D-80E7-4F43B327A06F}" type="sibTrans" cxnId="{12F6634A-DE2F-4608-A025-66182B4B41F0}">
      <dgm:prSet/>
      <dgm:spPr/>
      <dgm:t>
        <a:bodyPr/>
        <a:lstStyle/>
        <a:p>
          <a:endParaRPr lang="nb-NO"/>
        </a:p>
      </dgm:t>
    </dgm:pt>
    <dgm:pt modelId="{A2B4DCD7-A28A-4975-949D-29AF3BF5AF05}">
      <dgm:prSet/>
      <dgm:spPr/>
      <dgm:t>
        <a:bodyPr/>
        <a:lstStyle/>
        <a:p>
          <a:r>
            <a:rPr lang="nb-NO" dirty="0"/>
            <a:t>Demokratisenter</a:t>
          </a:r>
        </a:p>
        <a:p>
          <a:r>
            <a:rPr lang="nb-NO" dirty="0"/>
            <a:t>Flyktningesenter</a:t>
          </a:r>
        </a:p>
        <a:p>
          <a:r>
            <a:rPr lang="nb-NO" dirty="0"/>
            <a:t>2024 -&gt;</a:t>
          </a:r>
        </a:p>
      </dgm:t>
    </dgm:pt>
    <dgm:pt modelId="{8FE713F8-48C3-4CE6-BCA7-0C637CF18857}" type="parTrans" cxnId="{00F36253-99E5-4114-BFB0-B897C689C5A7}">
      <dgm:prSet/>
      <dgm:spPr/>
      <dgm:t>
        <a:bodyPr/>
        <a:lstStyle/>
        <a:p>
          <a:endParaRPr lang="nb-NO"/>
        </a:p>
      </dgm:t>
    </dgm:pt>
    <dgm:pt modelId="{834A61A0-9547-4C00-9883-B94C105315B0}" type="sibTrans" cxnId="{00F36253-99E5-4114-BFB0-B897C689C5A7}">
      <dgm:prSet/>
      <dgm:spPr/>
      <dgm:t>
        <a:bodyPr/>
        <a:lstStyle/>
        <a:p>
          <a:endParaRPr lang="nb-NO"/>
        </a:p>
      </dgm:t>
    </dgm:pt>
    <dgm:pt modelId="{3E000D4C-6CA4-4864-9242-66DF765D0D1E}" type="pres">
      <dgm:prSet presAssocID="{630C39EA-0654-4AEB-8EC5-444EEF03BC0F}" presName="rootnode" presStyleCnt="0">
        <dgm:presLayoutVars>
          <dgm:chMax/>
          <dgm:chPref/>
          <dgm:dir/>
          <dgm:animLvl val="lvl"/>
        </dgm:presLayoutVars>
      </dgm:prSet>
      <dgm:spPr/>
    </dgm:pt>
    <dgm:pt modelId="{118DDEF5-5060-42B5-B01E-93468FFC4791}" type="pres">
      <dgm:prSet presAssocID="{2FBA4039-75B2-47D4-8271-6FB4E435C958}" presName="composite" presStyleCnt="0"/>
      <dgm:spPr/>
    </dgm:pt>
    <dgm:pt modelId="{8DE4A010-B83B-421F-9CEC-163D426151B5}" type="pres">
      <dgm:prSet presAssocID="{2FBA4039-75B2-47D4-8271-6FB4E435C958}" presName="LShape" presStyleLbl="alignNode1" presStyleIdx="0" presStyleCnt="9"/>
      <dgm:spPr/>
    </dgm:pt>
    <dgm:pt modelId="{5D35685B-69D0-4626-9512-06215D00F15D}" type="pres">
      <dgm:prSet presAssocID="{2FBA4039-75B2-47D4-8271-6FB4E435C958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CE4B05E6-0275-47D6-BA71-1C21D5EBC9F1}" type="pres">
      <dgm:prSet presAssocID="{2FBA4039-75B2-47D4-8271-6FB4E435C958}" presName="Triangle" presStyleLbl="alignNode1" presStyleIdx="1" presStyleCnt="9"/>
      <dgm:spPr/>
    </dgm:pt>
    <dgm:pt modelId="{0EE7C528-B39E-4099-8A87-8377E9BB7244}" type="pres">
      <dgm:prSet presAssocID="{BF3E4247-BC13-4012-BDFF-CED71DA5889E}" presName="sibTrans" presStyleCnt="0"/>
      <dgm:spPr/>
    </dgm:pt>
    <dgm:pt modelId="{38C99452-6690-47D0-839C-B7E5C0F70689}" type="pres">
      <dgm:prSet presAssocID="{BF3E4247-BC13-4012-BDFF-CED71DA5889E}" presName="space" presStyleCnt="0"/>
      <dgm:spPr/>
    </dgm:pt>
    <dgm:pt modelId="{7809FBE0-F8D7-4E3C-9A54-855B1924903A}" type="pres">
      <dgm:prSet presAssocID="{47EAA9F3-DB58-4E58-B09E-DD2EA7BBE0C2}" presName="composite" presStyleCnt="0"/>
      <dgm:spPr/>
    </dgm:pt>
    <dgm:pt modelId="{B7D0521B-B63A-496D-A269-B8E8B4FA0AA0}" type="pres">
      <dgm:prSet presAssocID="{47EAA9F3-DB58-4E58-B09E-DD2EA7BBE0C2}" presName="LShape" presStyleLbl="alignNode1" presStyleIdx="2" presStyleCnt="9"/>
      <dgm:spPr/>
    </dgm:pt>
    <dgm:pt modelId="{984D6602-D5E4-41DE-AF8C-28A00A697543}" type="pres">
      <dgm:prSet presAssocID="{47EAA9F3-DB58-4E58-B09E-DD2EA7BBE0C2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EEC575BA-715A-4ADD-ABB6-7311BBBEE093}" type="pres">
      <dgm:prSet presAssocID="{47EAA9F3-DB58-4E58-B09E-DD2EA7BBE0C2}" presName="Triangle" presStyleLbl="alignNode1" presStyleIdx="3" presStyleCnt="9"/>
      <dgm:spPr/>
    </dgm:pt>
    <dgm:pt modelId="{C1CDB5B7-6F5B-4142-96C1-DDAFB54224A8}" type="pres">
      <dgm:prSet presAssocID="{94F3FA97-5E5A-4B14-A321-618A28642BD3}" presName="sibTrans" presStyleCnt="0"/>
      <dgm:spPr/>
    </dgm:pt>
    <dgm:pt modelId="{EECACCA7-9F3E-448A-843C-5F02C469AB4B}" type="pres">
      <dgm:prSet presAssocID="{94F3FA97-5E5A-4B14-A321-618A28642BD3}" presName="space" presStyleCnt="0"/>
      <dgm:spPr/>
    </dgm:pt>
    <dgm:pt modelId="{F5CB7808-9AAF-4A5E-8958-E758A844891E}" type="pres">
      <dgm:prSet presAssocID="{D3C14429-3CA9-4919-B755-A4B4A0EA4BB8}" presName="composite" presStyleCnt="0"/>
      <dgm:spPr/>
    </dgm:pt>
    <dgm:pt modelId="{551A397F-94D9-4D28-A7A4-95F1D74053A4}" type="pres">
      <dgm:prSet presAssocID="{D3C14429-3CA9-4919-B755-A4B4A0EA4BB8}" presName="LShape" presStyleLbl="alignNode1" presStyleIdx="4" presStyleCnt="9"/>
      <dgm:spPr/>
    </dgm:pt>
    <dgm:pt modelId="{DEF5D069-8784-4339-B78E-A697EA2E0887}" type="pres">
      <dgm:prSet presAssocID="{D3C14429-3CA9-4919-B755-A4B4A0EA4BB8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718ED7CC-A24E-4575-87B8-71AC7A7FB9A8}" type="pres">
      <dgm:prSet presAssocID="{D3C14429-3CA9-4919-B755-A4B4A0EA4BB8}" presName="Triangle" presStyleLbl="alignNode1" presStyleIdx="5" presStyleCnt="9"/>
      <dgm:spPr/>
    </dgm:pt>
    <dgm:pt modelId="{696C2304-F264-4183-853E-2FBD425F706B}" type="pres">
      <dgm:prSet presAssocID="{22D581DA-99BA-41F0-B9E6-5254016D5308}" presName="sibTrans" presStyleCnt="0"/>
      <dgm:spPr/>
    </dgm:pt>
    <dgm:pt modelId="{58E5A466-9509-4061-981F-79BB3EEA040D}" type="pres">
      <dgm:prSet presAssocID="{22D581DA-99BA-41F0-B9E6-5254016D5308}" presName="space" presStyleCnt="0"/>
      <dgm:spPr/>
    </dgm:pt>
    <dgm:pt modelId="{1FA274FD-381B-45FD-AAA3-64D8E227CA67}" type="pres">
      <dgm:prSet presAssocID="{95A94C3E-5971-4A64-B29A-E460D4EDF6F0}" presName="composite" presStyleCnt="0"/>
      <dgm:spPr/>
    </dgm:pt>
    <dgm:pt modelId="{121558D4-0A79-4F71-AE02-DDA22E23287E}" type="pres">
      <dgm:prSet presAssocID="{95A94C3E-5971-4A64-B29A-E460D4EDF6F0}" presName="LShape" presStyleLbl="alignNode1" presStyleIdx="6" presStyleCnt="9"/>
      <dgm:spPr/>
    </dgm:pt>
    <dgm:pt modelId="{1CF10F71-2D0C-4515-8A65-0605DC258277}" type="pres">
      <dgm:prSet presAssocID="{95A94C3E-5971-4A64-B29A-E460D4EDF6F0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A7DAB4F0-43B3-4BA1-AA02-4883276D231C}" type="pres">
      <dgm:prSet presAssocID="{95A94C3E-5971-4A64-B29A-E460D4EDF6F0}" presName="Triangle" presStyleLbl="alignNode1" presStyleIdx="7" presStyleCnt="9"/>
      <dgm:spPr/>
    </dgm:pt>
    <dgm:pt modelId="{7391C6F4-F736-4ECF-8231-7160E7DC8690}" type="pres">
      <dgm:prSet presAssocID="{B4933CFB-34AF-4C5D-80E7-4F43B327A06F}" presName="sibTrans" presStyleCnt="0"/>
      <dgm:spPr/>
    </dgm:pt>
    <dgm:pt modelId="{757DB7F5-6A5A-475D-A8D2-952C56C15657}" type="pres">
      <dgm:prSet presAssocID="{B4933CFB-34AF-4C5D-80E7-4F43B327A06F}" presName="space" presStyleCnt="0"/>
      <dgm:spPr/>
    </dgm:pt>
    <dgm:pt modelId="{29714F28-254F-4FF9-A26D-0F779B5CED2B}" type="pres">
      <dgm:prSet presAssocID="{A2B4DCD7-A28A-4975-949D-29AF3BF5AF05}" presName="composite" presStyleCnt="0"/>
      <dgm:spPr/>
    </dgm:pt>
    <dgm:pt modelId="{1D193EC1-93F7-404E-8DF6-30D05D7F361F}" type="pres">
      <dgm:prSet presAssocID="{A2B4DCD7-A28A-4975-949D-29AF3BF5AF05}" presName="LShape" presStyleLbl="alignNode1" presStyleIdx="8" presStyleCnt="9"/>
      <dgm:spPr/>
    </dgm:pt>
    <dgm:pt modelId="{9635CFE4-905C-4545-ADAC-059F32E156B2}" type="pres">
      <dgm:prSet presAssocID="{A2B4DCD7-A28A-4975-949D-29AF3BF5AF05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CAA44E2A-85BC-4409-A06F-2C5452B37F30}" type="presOf" srcId="{95A94C3E-5971-4A64-B29A-E460D4EDF6F0}" destId="{1CF10F71-2D0C-4515-8A65-0605DC258277}" srcOrd="0" destOrd="0" presId="urn:microsoft.com/office/officeart/2009/3/layout/StepUpProcess"/>
    <dgm:cxn modelId="{131E8E39-93C3-4DEE-A00B-51648723E5CF}" type="presOf" srcId="{630C39EA-0654-4AEB-8EC5-444EEF03BC0F}" destId="{3E000D4C-6CA4-4864-9242-66DF765D0D1E}" srcOrd="0" destOrd="0" presId="urn:microsoft.com/office/officeart/2009/3/layout/StepUpProcess"/>
    <dgm:cxn modelId="{66DFF53F-AA34-4544-B5F7-E900704BB720}" type="presOf" srcId="{D3C14429-3CA9-4919-B755-A4B4A0EA4BB8}" destId="{DEF5D069-8784-4339-B78E-A697EA2E0887}" srcOrd="0" destOrd="0" presId="urn:microsoft.com/office/officeart/2009/3/layout/StepUpProcess"/>
    <dgm:cxn modelId="{2307175B-D969-4E52-8726-91F018341DF6}" srcId="{630C39EA-0654-4AEB-8EC5-444EEF03BC0F}" destId="{47EAA9F3-DB58-4E58-B09E-DD2EA7BBE0C2}" srcOrd="1" destOrd="0" parTransId="{B2D8A4AC-5C31-43D6-8FC7-4FD3F6109A6B}" sibTransId="{94F3FA97-5E5A-4B14-A321-618A28642BD3}"/>
    <dgm:cxn modelId="{12F6634A-DE2F-4608-A025-66182B4B41F0}" srcId="{630C39EA-0654-4AEB-8EC5-444EEF03BC0F}" destId="{95A94C3E-5971-4A64-B29A-E460D4EDF6F0}" srcOrd="3" destOrd="0" parTransId="{E7FD15D2-DDF9-4C80-9385-96EEE51D80C5}" sibTransId="{B4933CFB-34AF-4C5D-80E7-4F43B327A06F}"/>
    <dgm:cxn modelId="{53135F6F-72DB-4935-9031-8498B3E7B2F0}" type="presOf" srcId="{2FBA4039-75B2-47D4-8271-6FB4E435C958}" destId="{5D35685B-69D0-4626-9512-06215D00F15D}" srcOrd="0" destOrd="0" presId="urn:microsoft.com/office/officeart/2009/3/layout/StepUpProcess"/>
    <dgm:cxn modelId="{00F36253-99E5-4114-BFB0-B897C689C5A7}" srcId="{630C39EA-0654-4AEB-8EC5-444EEF03BC0F}" destId="{A2B4DCD7-A28A-4975-949D-29AF3BF5AF05}" srcOrd="4" destOrd="0" parTransId="{8FE713F8-48C3-4CE6-BCA7-0C637CF18857}" sibTransId="{834A61A0-9547-4C00-9883-B94C105315B0}"/>
    <dgm:cxn modelId="{23244856-BF4C-48C5-A962-A9A91BC0FF61}" type="presOf" srcId="{47EAA9F3-DB58-4E58-B09E-DD2EA7BBE0C2}" destId="{984D6602-D5E4-41DE-AF8C-28A00A697543}" srcOrd="0" destOrd="0" presId="urn:microsoft.com/office/officeart/2009/3/layout/StepUpProcess"/>
    <dgm:cxn modelId="{B75263C4-1F9D-4B8C-811A-72CCADB23561}" srcId="{630C39EA-0654-4AEB-8EC5-444EEF03BC0F}" destId="{2FBA4039-75B2-47D4-8271-6FB4E435C958}" srcOrd="0" destOrd="0" parTransId="{1B75C291-12DA-4597-90B0-69F111F44F16}" sibTransId="{BF3E4247-BC13-4012-BDFF-CED71DA5889E}"/>
    <dgm:cxn modelId="{499408E2-54C5-4901-AB8B-2281F5BCF6A4}" type="presOf" srcId="{A2B4DCD7-A28A-4975-949D-29AF3BF5AF05}" destId="{9635CFE4-905C-4545-ADAC-059F32E156B2}" srcOrd="0" destOrd="0" presId="urn:microsoft.com/office/officeart/2009/3/layout/StepUpProcess"/>
    <dgm:cxn modelId="{F3CB13F0-A3B3-4260-80DF-527D05032D48}" srcId="{630C39EA-0654-4AEB-8EC5-444EEF03BC0F}" destId="{D3C14429-3CA9-4919-B755-A4B4A0EA4BB8}" srcOrd="2" destOrd="0" parTransId="{F3F0CB69-3CC6-49AA-B7CB-A26F3F4D04D2}" sibTransId="{22D581DA-99BA-41F0-B9E6-5254016D5308}"/>
    <dgm:cxn modelId="{624E47C4-D575-4080-8722-7FBC870AE289}" type="presParOf" srcId="{3E000D4C-6CA4-4864-9242-66DF765D0D1E}" destId="{118DDEF5-5060-42B5-B01E-93468FFC4791}" srcOrd="0" destOrd="0" presId="urn:microsoft.com/office/officeart/2009/3/layout/StepUpProcess"/>
    <dgm:cxn modelId="{CFBE503C-01BA-432C-96B8-90E16C5CE46E}" type="presParOf" srcId="{118DDEF5-5060-42B5-B01E-93468FFC4791}" destId="{8DE4A010-B83B-421F-9CEC-163D426151B5}" srcOrd="0" destOrd="0" presId="urn:microsoft.com/office/officeart/2009/3/layout/StepUpProcess"/>
    <dgm:cxn modelId="{DD83976D-9A99-4FD6-88F0-268CD2C6EDC1}" type="presParOf" srcId="{118DDEF5-5060-42B5-B01E-93468FFC4791}" destId="{5D35685B-69D0-4626-9512-06215D00F15D}" srcOrd="1" destOrd="0" presId="urn:microsoft.com/office/officeart/2009/3/layout/StepUpProcess"/>
    <dgm:cxn modelId="{B01A0CD4-4B31-46DC-B2CA-3683E3AD16DE}" type="presParOf" srcId="{118DDEF5-5060-42B5-B01E-93468FFC4791}" destId="{CE4B05E6-0275-47D6-BA71-1C21D5EBC9F1}" srcOrd="2" destOrd="0" presId="urn:microsoft.com/office/officeart/2009/3/layout/StepUpProcess"/>
    <dgm:cxn modelId="{979D1E5C-C501-4C5F-9214-2FFA792ECED2}" type="presParOf" srcId="{3E000D4C-6CA4-4864-9242-66DF765D0D1E}" destId="{0EE7C528-B39E-4099-8A87-8377E9BB7244}" srcOrd="1" destOrd="0" presId="urn:microsoft.com/office/officeart/2009/3/layout/StepUpProcess"/>
    <dgm:cxn modelId="{042A12FD-6DD0-4B01-ACF3-62D0CA18783A}" type="presParOf" srcId="{0EE7C528-B39E-4099-8A87-8377E9BB7244}" destId="{38C99452-6690-47D0-839C-B7E5C0F70689}" srcOrd="0" destOrd="0" presId="urn:microsoft.com/office/officeart/2009/3/layout/StepUpProcess"/>
    <dgm:cxn modelId="{49EFBBB8-8F2D-409A-BEA6-009B8D8D6020}" type="presParOf" srcId="{3E000D4C-6CA4-4864-9242-66DF765D0D1E}" destId="{7809FBE0-F8D7-4E3C-9A54-855B1924903A}" srcOrd="2" destOrd="0" presId="urn:microsoft.com/office/officeart/2009/3/layout/StepUpProcess"/>
    <dgm:cxn modelId="{40E3B2C0-D7BF-40CC-85C2-C61B88CDD052}" type="presParOf" srcId="{7809FBE0-F8D7-4E3C-9A54-855B1924903A}" destId="{B7D0521B-B63A-496D-A269-B8E8B4FA0AA0}" srcOrd="0" destOrd="0" presId="urn:microsoft.com/office/officeart/2009/3/layout/StepUpProcess"/>
    <dgm:cxn modelId="{48580573-9D28-4DEB-B5FE-6254AFCAB942}" type="presParOf" srcId="{7809FBE0-F8D7-4E3C-9A54-855B1924903A}" destId="{984D6602-D5E4-41DE-AF8C-28A00A697543}" srcOrd="1" destOrd="0" presId="urn:microsoft.com/office/officeart/2009/3/layout/StepUpProcess"/>
    <dgm:cxn modelId="{204F30C7-EE58-4B26-99C9-7F041DD5A947}" type="presParOf" srcId="{7809FBE0-F8D7-4E3C-9A54-855B1924903A}" destId="{EEC575BA-715A-4ADD-ABB6-7311BBBEE093}" srcOrd="2" destOrd="0" presId="urn:microsoft.com/office/officeart/2009/3/layout/StepUpProcess"/>
    <dgm:cxn modelId="{D9AACC5F-2E4E-47F3-B1C5-50CE3AC93706}" type="presParOf" srcId="{3E000D4C-6CA4-4864-9242-66DF765D0D1E}" destId="{C1CDB5B7-6F5B-4142-96C1-DDAFB54224A8}" srcOrd="3" destOrd="0" presId="urn:microsoft.com/office/officeart/2009/3/layout/StepUpProcess"/>
    <dgm:cxn modelId="{31FF9677-C205-4DC7-89ED-6819A8BAE82A}" type="presParOf" srcId="{C1CDB5B7-6F5B-4142-96C1-DDAFB54224A8}" destId="{EECACCA7-9F3E-448A-843C-5F02C469AB4B}" srcOrd="0" destOrd="0" presId="urn:microsoft.com/office/officeart/2009/3/layout/StepUpProcess"/>
    <dgm:cxn modelId="{C98A1137-3246-44E2-9AD0-5E7688D048BD}" type="presParOf" srcId="{3E000D4C-6CA4-4864-9242-66DF765D0D1E}" destId="{F5CB7808-9AAF-4A5E-8958-E758A844891E}" srcOrd="4" destOrd="0" presId="urn:microsoft.com/office/officeart/2009/3/layout/StepUpProcess"/>
    <dgm:cxn modelId="{D8F606F1-081D-4308-A80F-9A4176C250AE}" type="presParOf" srcId="{F5CB7808-9AAF-4A5E-8958-E758A844891E}" destId="{551A397F-94D9-4D28-A7A4-95F1D74053A4}" srcOrd="0" destOrd="0" presId="urn:microsoft.com/office/officeart/2009/3/layout/StepUpProcess"/>
    <dgm:cxn modelId="{DFC331BB-D5AC-402A-850A-11FC903D8B9D}" type="presParOf" srcId="{F5CB7808-9AAF-4A5E-8958-E758A844891E}" destId="{DEF5D069-8784-4339-B78E-A697EA2E0887}" srcOrd="1" destOrd="0" presId="urn:microsoft.com/office/officeart/2009/3/layout/StepUpProcess"/>
    <dgm:cxn modelId="{AF3FA554-1DD8-45AC-9519-31167268321A}" type="presParOf" srcId="{F5CB7808-9AAF-4A5E-8958-E758A844891E}" destId="{718ED7CC-A24E-4575-87B8-71AC7A7FB9A8}" srcOrd="2" destOrd="0" presId="urn:microsoft.com/office/officeart/2009/3/layout/StepUpProcess"/>
    <dgm:cxn modelId="{FDF5B501-FE33-4734-91B7-65D923BD8DF6}" type="presParOf" srcId="{3E000D4C-6CA4-4864-9242-66DF765D0D1E}" destId="{696C2304-F264-4183-853E-2FBD425F706B}" srcOrd="5" destOrd="0" presId="urn:microsoft.com/office/officeart/2009/3/layout/StepUpProcess"/>
    <dgm:cxn modelId="{B442C268-4BEF-44CC-BBF6-80736608600A}" type="presParOf" srcId="{696C2304-F264-4183-853E-2FBD425F706B}" destId="{58E5A466-9509-4061-981F-79BB3EEA040D}" srcOrd="0" destOrd="0" presId="urn:microsoft.com/office/officeart/2009/3/layout/StepUpProcess"/>
    <dgm:cxn modelId="{FE6F3FE4-3BAD-491A-8F32-ADF078F1D2E0}" type="presParOf" srcId="{3E000D4C-6CA4-4864-9242-66DF765D0D1E}" destId="{1FA274FD-381B-45FD-AAA3-64D8E227CA67}" srcOrd="6" destOrd="0" presId="urn:microsoft.com/office/officeart/2009/3/layout/StepUpProcess"/>
    <dgm:cxn modelId="{7878CEC8-1C51-4CF9-929A-F6136E73582C}" type="presParOf" srcId="{1FA274FD-381B-45FD-AAA3-64D8E227CA67}" destId="{121558D4-0A79-4F71-AE02-DDA22E23287E}" srcOrd="0" destOrd="0" presId="urn:microsoft.com/office/officeart/2009/3/layout/StepUpProcess"/>
    <dgm:cxn modelId="{4E63DCF6-CC26-4A7C-82D3-F60C92500E4C}" type="presParOf" srcId="{1FA274FD-381B-45FD-AAA3-64D8E227CA67}" destId="{1CF10F71-2D0C-4515-8A65-0605DC258277}" srcOrd="1" destOrd="0" presId="urn:microsoft.com/office/officeart/2009/3/layout/StepUpProcess"/>
    <dgm:cxn modelId="{B15E69B0-8D53-49B9-BDA3-5BEF1BCF896A}" type="presParOf" srcId="{1FA274FD-381B-45FD-AAA3-64D8E227CA67}" destId="{A7DAB4F0-43B3-4BA1-AA02-4883276D231C}" srcOrd="2" destOrd="0" presId="urn:microsoft.com/office/officeart/2009/3/layout/StepUpProcess"/>
    <dgm:cxn modelId="{83B12A28-E8AB-4B75-B600-FD442B69E704}" type="presParOf" srcId="{3E000D4C-6CA4-4864-9242-66DF765D0D1E}" destId="{7391C6F4-F736-4ECF-8231-7160E7DC8690}" srcOrd="7" destOrd="0" presId="urn:microsoft.com/office/officeart/2009/3/layout/StepUpProcess"/>
    <dgm:cxn modelId="{ACCA20A9-7B68-43AC-BDD8-BAFF058D9612}" type="presParOf" srcId="{7391C6F4-F736-4ECF-8231-7160E7DC8690}" destId="{757DB7F5-6A5A-475D-A8D2-952C56C15657}" srcOrd="0" destOrd="0" presId="urn:microsoft.com/office/officeart/2009/3/layout/StepUpProcess"/>
    <dgm:cxn modelId="{D3E618FF-87AB-4E24-B6C9-0F6890E9EFDA}" type="presParOf" srcId="{3E000D4C-6CA4-4864-9242-66DF765D0D1E}" destId="{29714F28-254F-4FF9-A26D-0F779B5CED2B}" srcOrd="8" destOrd="0" presId="urn:microsoft.com/office/officeart/2009/3/layout/StepUpProcess"/>
    <dgm:cxn modelId="{1F09A573-1BDB-4F55-9848-023B0C495B98}" type="presParOf" srcId="{29714F28-254F-4FF9-A26D-0F779B5CED2B}" destId="{1D193EC1-93F7-404E-8DF6-30D05D7F361F}" srcOrd="0" destOrd="0" presId="urn:microsoft.com/office/officeart/2009/3/layout/StepUpProcess"/>
    <dgm:cxn modelId="{8E566AD4-F486-416A-B531-3D65C3E5E9E9}" type="presParOf" srcId="{29714F28-254F-4FF9-A26D-0F779B5CED2B}" destId="{9635CFE4-905C-4545-ADAC-059F32E156B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DD54B3-89FF-431E-88C3-A2E32A9D2047}" type="doc">
      <dgm:prSet loTypeId="urn:microsoft.com/office/officeart/2005/8/layout/radial6" loCatId="cycle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nb-NO"/>
        </a:p>
      </dgm:t>
    </dgm:pt>
    <dgm:pt modelId="{0337F1DB-E836-4582-9941-997CEF48F774}">
      <dgm:prSet phldrT="[Tekst]"/>
      <dgm:spPr/>
      <dgm:t>
        <a:bodyPr/>
        <a:lstStyle/>
        <a:p>
          <a:r>
            <a:rPr lang="nb-NO" dirty="0">
              <a:solidFill>
                <a:schemeClr val="bg1"/>
              </a:solidFill>
            </a:rPr>
            <a:t>.</a:t>
          </a:r>
        </a:p>
      </dgm:t>
    </dgm:pt>
    <dgm:pt modelId="{388971A8-B1CF-4E19-83F0-81C38A004368}" type="parTrans" cxnId="{800774CD-BB28-4CA9-97A0-6123C30FCE54}">
      <dgm:prSet/>
      <dgm:spPr/>
      <dgm:t>
        <a:bodyPr/>
        <a:lstStyle/>
        <a:p>
          <a:endParaRPr lang="nb-NO"/>
        </a:p>
      </dgm:t>
    </dgm:pt>
    <dgm:pt modelId="{E4B88C21-6C0F-4015-81D7-88578EB05005}" type="sibTrans" cxnId="{800774CD-BB28-4CA9-97A0-6123C30FCE54}">
      <dgm:prSet/>
      <dgm:spPr/>
      <dgm:t>
        <a:bodyPr/>
        <a:lstStyle/>
        <a:p>
          <a:endParaRPr lang="nb-NO"/>
        </a:p>
      </dgm:t>
    </dgm:pt>
    <dgm:pt modelId="{F71CF498-C383-405C-8C10-7FB2F8924081}">
      <dgm:prSet phldrT="[Tekst]"/>
      <dgm:spPr/>
      <dgm:t>
        <a:bodyPr/>
        <a:lstStyle/>
        <a:p>
          <a:r>
            <a:rPr lang="nb-NO" dirty="0">
              <a:solidFill>
                <a:schemeClr val="bg1"/>
              </a:solidFill>
            </a:rPr>
            <a:t>.</a:t>
          </a:r>
        </a:p>
      </dgm:t>
    </dgm:pt>
    <dgm:pt modelId="{F2C38BF1-8320-4597-9A73-D983D4B220E2}" type="parTrans" cxnId="{3338508A-DE80-4038-956A-E2C67A504C71}">
      <dgm:prSet/>
      <dgm:spPr/>
      <dgm:t>
        <a:bodyPr/>
        <a:lstStyle/>
        <a:p>
          <a:endParaRPr lang="nb-NO"/>
        </a:p>
      </dgm:t>
    </dgm:pt>
    <dgm:pt modelId="{9C3F0D69-2CA0-4612-83CC-ADB8E61B9D69}" type="sibTrans" cxnId="{3338508A-DE80-4038-956A-E2C67A504C71}">
      <dgm:prSet/>
      <dgm:spPr/>
      <dgm:t>
        <a:bodyPr/>
        <a:lstStyle/>
        <a:p>
          <a:endParaRPr lang="nb-NO"/>
        </a:p>
      </dgm:t>
    </dgm:pt>
    <dgm:pt modelId="{1FB57627-06D3-41E1-A7FA-5A78EC674EE8}">
      <dgm:prSet phldrT="[Tekst]"/>
      <dgm:spPr/>
      <dgm:t>
        <a:bodyPr/>
        <a:lstStyle/>
        <a:p>
          <a:r>
            <a:rPr lang="nb-NO" dirty="0">
              <a:solidFill>
                <a:schemeClr val="bg1"/>
              </a:solidFill>
            </a:rPr>
            <a:t>.</a:t>
          </a:r>
        </a:p>
      </dgm:t>
    </dgm:pt>
    <dgm:pt modelId="{1555678F-610B-4704-BE76-35DA5CBB1596}" type="parTrans" cxnId="{31B6C640-E4DA-4B44-8BA1-14363009CE83}">
      <dgm:prSet/>
      <dgm:spPr/>
      <dgm:t>
        <a:bodyPr/>
        <a:lstStyle/>
        <a:p>
          <a:endParaRPr lang="nb-NO"/>
        </a:p>
      </dgm:t>
    </dgm:pt>
    <dgm:pt modelId="{9E564633-40F0-4419-A5A0-3B3F171EEFF1}" type="sibTrans" cxnId="{31B6C640-E4DA-4B44-8BA1-14363009CE83}">
      <dgm:prSet/>
      <dgm:spPr/>
      <dgm:t>
        <a:bodyPr/>
        <a:lstStyle/>
        <a:p>
          <a:endParaRPr lang="nb-NO"/>
        </a:p>
      </dgm:t>
    </dgm:pt>
    <dgm:pt modelId="{39C8E09E-DD2E-483C-BA30-E373650A5A6E}">
      <dgm:prSet phldrT="[Tekst]"/>
      <dgm:spPr/>
      <dgm:t>
        <a:bodyPr/>
        <a:lstStyle/>
        <a:p>
          <a:endParaRPr lang="nb-NO" dirty="0"/>
        </a:p>
      </dgm:t>
    </dgm:pt>
    <dgm:pt modelId="{F6FB76C2-3BA8-4F75-863F-E1BD7AF1E020}" type="parTrans" cxnId="{563CB17F-BEB3-49DD-9CBE-2A4CC91B8476}">
      <dgm:prSet/>
      <dgm:spPr/>
      <dgm:t>
        <a:bodyPr/>
        <a:lstStyle/>
        <a:p>
          <a:endParaRPr lang="nb-NO"/>
        </a:p>
      </dgm:t>
    </dgm:pt>
    <dgm:pt modelId="{85759C87-8772-42FC-AD87-74798F433A00}" type="sibTrans" cxnId="{563CB17F-BEB3-49DD-9CBE-2A4CC91B8476}">
      <dgm:prSet/>
      <dgm:spPr/>
      <dgm:t>
        <a:bodyPr/>
        <a:lstStyle/>
        <a:p>
          <a:endParaRPr lang="nb-NO"/>
        </a:p>
      </dgm:t>
    </dgm:pt>
    <dgm:pt modelId="{0EBD0602-3CAE-45DA-B051-E9DAE13C1C18}">
      <dgm:prSet phldrT="[Tekst]"/>
      <dgm:spPr/>
      <dgm:t>
        <a:bodyPr/>
        <a:lstStyle/>
        <a:p>
          <a:endParaRPr lang="nb-NO" dirty="0"/>
        </a:p>
      </dgm:t>
    </dgm:pt>
    <dgm:pt modelId="{899228CE-5DFF-4BE1-98C4-18330BEE703F}" type="parTrans" cxnId="{52CA7DED-700A-4FFD-BB27-E4295C21A1AD}">
      <dgm:prSet/>
      <dgm:spPr/>
      <dgm:t>
        <a:bodyPr/>
        <a:lstStyle/>
        <a:p>
          <a:endParaRPr lang="nb-NO"/>
        </a:p>
      </dgm:t>
    </dgm:pt>
    <dgm:pt modelId="{04AB8F61-23B0-4987-9B26-D0C36B3140B7}" type="sibTrans" cxnId="{52CA7DED-700A-4FFD-BB27-E4295C21A1AD}">
      <dgm:prSet/>
      <dgm:spPr/>
      <dgm:t>
        <a:bodyPr/>
        <a:lstStyle/>
        <a:p>
          <a:endParaRPr lang="nb-NO"/>
        </a:p>
      </dgm:t>
    </dgm:pt>
    <dgm:pt modelId="{825683B5-D367-4AE2-ABBD-8A55A9D4EEB0}" type="pres">
      <dgm:prSet presAssocID="{01DD54B3-89FF-431E-88C3-A2E32A9D204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AE5ACF6-127D-4D33-AEDD-A04A6E26CB67}" type="pres">
      <dgm:prSet presAssocID="{0337F1DB-E836-4582-9941-997CEF48F774}" presName="centerShape" presStyleLbl="node0" presStyleIdx="0" presStyleCnt="1" custScaleX="17302" custScaleY="38937"/>
      <dgm:spPr/>
    </dgm:pt>
    <dgm:pt modelId="{93230090-26E5-487B-93BB-FAB529A2C7DF}" type="pres">
      <dgm:prSet presAssocID="{F71CF498-C383-405C-8C10-7FB2F8924081}" presName="node" presStyleLbl="node1" presStyleIdx="0" presStyleCnt="4" custRadScaleRad="100126" custRadScaleInc="1989">
        <dgm:presLayoutVars>
          <dgm:bulletEnabled val="1"/>
        </dgm:presLayoutVars>
      </dgm:prSet>
      <dgm:spPr/>
    </dgm:pt>
    <dgm:pt modelId="{7CA08CD6-0856-4410-8881-D1D72807AC71}" type="pres">
      <dgm:prSet presAssocID="{F71CF498-C383-405C-8C10-7FB2F8924081}" presName="dummy" presStyleCnt="0"/>
      <dgm:spPr/>
    </dgm:pt>
    <dgm:pt modelId="{7BACCADF-67A3-4CCB-86A3-C1F2A5B04A73}" type="pres">
      <dgm:prSet presAssocID="{9C3F0D69-2CA0-4612-83CC-ADB8E61B9D69}" presName="sibTrans" presStyleLbl="sibTrans2D1" presStyleIdx="0" presStyleCnt="4"/>
      <dgm:spPr/>
    </dgm:pt>
    <dgm:pt modelId="{386B4934-FE41-4116-ADF7-45D44C49C49C}" type="pres">
      <dgm:prSet presAssocID="{1FB57627-06D3-41E1-A7FA-5A78EC674EE8}" presName="node" presStyleLbl="node1" presStyleIdx="1" presStyleCnt="4" custRadScaleRad="98904">
        <dgm:presLayoutVars>
          <dgm:bulletEnabled val="1"/>
        </dgm:presLayoutVars>
      </dgm:prSet>
      <dgm:spPr/>
    </dgm:pt>
    <dgm:pt modelId="{372E46B8-3660-494D-8D09-727BF01B7C9A}" type="pres">
      <dgm:prSet presAssocID="{1FB57627-06D3-41E1-A7FA-5A78EC674EE8}" presName="dummy" presStyleCnt="0"/>
      <dgm:spPr/>
    </dgm:pt>
    <dgm:pt modelId="{DEFFC681-24AF-435D-96D1-8E81F104DDB1}" type="pres">
      <dgm:prSet presAssocID="{9E564633-40F0-4419-A5A0-3B3F171EEFF1}" presName="sibTrans" presStyleLbl="sibTrans2D1" presStyleIdx="1" presStyleCnt="4"/>
      <dgm:spPr/>
    </dgm:pt>
    <dgm:pt modelId="{B81B8E56-65CF-4855-B8B1-1182D9262595}" type="pres">
      <dgm:prSet presAssocID="{39C8E09E-DD2E-483C-BA30-E373650A5A6E}" presName="node" presStyleLbl="node1" presStyleIdx="2" presStyleCnt="4" custRadScaleRad="100134" custRadScaleInc="3135">
        <dgm:presLayoutVars>
          <dgm:bulletEnabled val="1"/>
        </dgm:presLayoutVars>
      </dgm:prSet>
      <dgm:spPr/>
    </dgm:pt>
    <dgm:pt modelId="{EE3EA85C-8FB5-4F63-A958-72DED51ADE30}" type="pres">
      <dgm:prSet presAssocID="{39C8E09E-DD2E-483C-BA30-E373650A5A6E}" presName="dummy" presStyleCnt="0"/>
      <dgm:spPr/>
    </dgm:pt>
    <dgm:pt modelId="{0CF290EA-8C1A-4CE8-807B-E877D52182A4}" type="pres">
      <dgm:prSet presAssocID="{85759C87-8772-42FC-AD87-74798F433A00}" presName="sibTrans" presStyleLbl="sibTrans2D1" presStyleIdx="2" presStyleCnt="4"/>
      <dgm:spPr/>
    </dgm:pt>
    <dgm:pt modelId="{6EB37538-9B69-4012-9F63-160F3438F65B}" type="pres">
      <dgm:prSet presAssocID="{0EBD0602-3CAE-45DA-B051-E9DAE13C1C18}" presName="node" presStyleLbl="node1" presStyleIdx="3" presStyleCnt="4">
        <dgm:presLayoutVars>
          <dgm:bulletEnabled val="1"/>
        </dgm:presLayoutVars>
      </dgm:prSet>
      <dgm:spPr/>
    </dgm:pt>
    <dgm:pt modelId="{E9590E95-BEFE-4B8C-874A-37B8C74AD395}" type="pres">
      <dgm:prSet presAssocID="{0EBD0602-3CAE-45DA-B051-E9DAE13C1C18}" presName="dummy" presStyleCnt="0"/>
      <dgm:spPr/>
    </dgm:pt>
    <dgm:pt modelId="{8B7B8749-17C2-4118-9217-0C462AF969FB}" type="pres">
      <dgm:prSet presAssocID="{04AB8F61-23B0-4987-9B26-D0C36B3140B7}" presName="sibTrans" presStyleLbl="sibTrans2D1" presStyleIdx="3" presStyleCnt="4"/>
      <dgm:spPr/>
    </dgm:pt>
  </dgm:ptLst>
  <dgm:cxnLst>
    <dgm:cxn modelId="{6AC98200-7F43-4E37-812C-D4A972A8C52D}" type="presOf" srcId="{0337F1DB-E836-4582-9941-997CEF48F774}" destId="{8AE5ACF6-127D-4D33-AEDD-A04A6E26CB67}" srcOrd="0" destOrd="0" presId="urn:microsoft.com/office/officeart/2005/8/layout/radial6"/>
    <dgm:cxn modelId="{8097193D-892C-47EE-868F-11FBD87BF98C}" type="presOf" srcId="{9C3F0D69-2CA0-4612-83CC-ADB8E61B9D69}" destId="{7BACCADF-67A3-4CCB-86A3-C1F2A5B04A73}" srcOrd="0" destOrd="0" presId="urn:microsoft.com/office/officeart/2005/8/layout/radial6"/>
    <dgm:cxn modelId="{31B6C640-E4DA-4B44-8BA1-14363009CE83}" srcId="{0337F1DB-E836-4582-9941-997CEF48F774}" destId="{1FB57627-06D3-41E1-A7FA-5A78EC674EE8}" srcOrd="1" destOrd="0" parTransId="{1555678F-610B-4704-BE76-35DA5CBB1596}" sibTransId="{9E564633-40F0-4419-A5A0-3B3F171EEFF1}"/>
    <dgm:cxn modelId="{3C29335D-9FCF-4B4C-8646-4DE5AE30D0C4}" type="presOf" srcId="{39C8E09E-DD2E-483C-BA30-E373650A5A6E}" destId="{B81B8E56-65CF-4855-B8B1-1182D9262595}" srcOrd="0" destOrd="0" presId="urn:microsoft.com/office/officeart/2005/8/layout/radial6"/>
    <dgm:cxn modelId="{71A1887C-CB23-4CD4-BE6D-E65705C42734}" type="presOf" srcId="{1FB57627-06D3-41E1-A7FA-5A78EC674EE8}" destId="{386B4934-FE41-4116-ADF7-45D44C49C49C}" srcOrd="0" destOrd="0" presId="urn:microsoft.com/office/officeart/2005/8/layout/radial6"/>
    <dgm:cxn modelId="{563CB17F-BEB3-49DD-9CBE-2A4CC91B8476}" srcId="{0337F1DB-E836-4582-9941-997CEF48F774}" destId="{39C8E09E-DD2E-483C-BA30-E373650A5A6E}" srcOrd="2" destOrd="0" parTransId="{F6FB76C2-3BA8-4F75-863F-E1BD7AF1E020}" sibTransId="{85759C87-8772-42FC-AD87-74798F433A00}"/>
    <dgm:cxn modelId="{3338508A-DE80-4038-956A-E2C67A504C71}" srcId="{0337F1DB-E836-4582-9941-997CEF48F774}" destId="{F71CF498-C383-405C-8C10-7FB2F8924081}" srcOrd="0" destOrd="0" parTransId="{F2C38BF1-8320-4597-9A73-D983D4B220E2}" sibTransId="{9C3F0D69-2CA0-4612-83CC-ADB8E61B9D69}"/>
    <dgm:cxn modelId="{B22FD68C-D4A7-4474-82F8-67CCC0FFE900}" type="presOf" srcId="{F71CF498-C383-405C-8C10-7FB2F8924081}" destId="{93230090-26E5-487B-93BB-FAB529A2C7DF}" srcOrd="0" destOrd="0" presId="urn:microsoft.com/office/officeart/2005/8/layout/radial6"/>
    <dgm:cxn modelId="{0917748F-0ED8-428C-8B27-94EF14A365C9}" type="presOf" srcId="{85759C87-8772-42FC-AD87-74798F433A00}" destId="{0CF290EA-8C1A-4CE8-807B-E877D52182A4}" srcOrd="0" destOrd="0" presId="urn:microsoft.com/office/officeart/2005/8/layout/radial6"/>
    <dgm:cxn modelId="{DA3E9898-3D9E-4BD2-B046-79C67C04CB00}" type="presOf" srcId="{01DD54B3-89FF-431E-88C3-A2E32A9D2047}" destId="{825683B5-D367-4AE2-ABBD-8A55A9D4EEB0}" srcOrd="0" destOrd="0" presId="urn:microsoft.com/office/officeart/2005/8/layout/radial6"/>
    <dgm:cxn modelId="{158CF3A1-A67C-4E0B-9F7A-91C666EC09C4}" type="presOf" srcId="{9E564633-40F0-4419-A5A0-3B3F171EEFF1}" destId="{DEFFC681-24AF-435D-96D1-8E81F104DDB1}" srcOrd="0" destOrd="0" presId="urn:microsoft.com/office/officeart/2005/8/layout/radial6"/>
    <dgm:cxn modelId="{800774CD-BB28-4CA9-97A0-6123C30FCE54}" srcId="{01DD54B3-89FF-431E-88C3-A2E32A9D2047}" destId="{0337F1DB-E836-4582-9941-997CEF48F774}" srcOrd="0" destOrd="0" parTransId="{388971A8-B1CF-4E19-83F0-81C38A004368}" sibTransId="{E4B88C21-6C0F-4015-81D7-88578EB05005}"/>
    <dgm:cxn modelId="{288BD3DD-9E27-4E07-9F2D-800D172AF34C}" type="presOf" srcId="{04AB8F61-23B0-4987-9B26-D0C36B3140B7}" destId="{8B7B8749-17C2-4118-9217-0C462AF969FB}" srcOrd="0" destOrd="0" presId="urn:microsoft.com/office/officeart/2005/8/layout/radial6"/>
    <dgm:cxn modelId="{5F9C9AE9-A01F-4818-911E-F511404EF849}" type="presOf" srcId="{0EBD0602-3CAE-45DA-B051-E9DAE13C1C18}" destId="{6EB37538-9B69-4012-9F63-160F3438F65B}" srcOrd="0" destOrd="0" presId="urn:microsoft.com/office/officeart/2005/8/layout/radial6"/>
    <dgm:cxn modelId="{52CA7DED-700A-4FFD-BB27-E4295C21A1AD}" srcId="{0337F1DB-E836-4582-9941-997CEF48F774}" destId="{0EBD0602-3CAE-45DA-B051-E9DAE13C1C18}" srcOrd="3" destOrd="0" parTransId="{899228CE-5DFF-4BE1-98C4-18330BEE703F}" sibTransId="{04AB8F61-23B0-4987-9B26-D0C36B3140B7}"/>
    <dgm:cxn modelId="{5324DFE4-86AA-4170-A29A-D6008F02591B}" type="presParOf" srcId="{825683B5-D367-4AE2-ABBD-8A55A9D4EEB0}" destId="{8AE5ACF6-127D-4D33-AEDD-A04A6E26CB67}" srcOrd="0" destOrd="0" presId="urn:microsoft.com/office/officeart/2005/8/layout/radial6"/>
    <dgm:cxn modelId="{7CB8D326-629F-4758-B061-F601AE1759AC}" type="presParOf" srcId="{825683B5-D367-4AE2-ABBD-8A55A9D4EEB0}" destId="{93230090-26E5-487B-93BB-FAB529A2C7DF}" srcOrd="1" destOrd="0" presId="urn:microsoft.com/office/officeart/2005/8/layout/radial6"/>
    <dgm:cxn modelId="{6BA7EDB6-FF36-4DF5-8975-C183E57857E4}" type="presParOf" srcId="{825683B5-D367-4AE2-ABBD-8A55A9D4EEB0}" destId="{7CA08CD6-0856-4410-8881-D1D72807AC71}" srcOrd="2" destOrd="0" presId="urn:microsoft.com/office/officeart/2005/8/layout/radial6"/>
    <dgm:cxn modelId="{94CB9831-B32D-4035-A14A-96C5F160744A}" type="presParOf" srcId="{825683B5-D367-4AE2-ABBD-8A55A9D4EEB0}" destId="{7BACCADF-67A3-4CCB-86A3-C1F2A5B04A73}" srcOrd="3" destOrd="0" presId="urn:microsoft.com/office/officeart/2005/8/layout/radial6"/>
    <dgm:cxn modelId="{5C9D443D-F0D3-4CCA-A5BF-790713A87532}" type="presParOf" srcId="{825683B5-D367-4AE2-ABBD-8A55A9D4EEB0}" destId="{386B4934-FE41-4116-ADF7-45D44C49C49C}" srcOrd="4" destOrd="0" presId="urn:microsoft.com/office/officeart/2005/8/layout/radial6"/>
    <dgm:cxn modelId="{1BC6C1B6-DDD6-4FB0-BDAE-F86535414F3B}" type="presParOf" srcId="{825683B5-D367-4AE2-ABBD-8A55A9D4EEB0}" destId="{372E46B8-3660-494D-8D09-727BF01B7C9A}" srcOrd="5" destOrd="0" presId="urn:microsoft.com/office/officeart/2005/8/layout/radial6"/>
    <dgm:cxn modelId="{71A5F9BC-BD9A-4771-9302-DE69FA8B5ABB}" type="presParOf" srcId="{825683B5-D367-4AE2-ABBD-8A55A9D4EEB0}" destId="{DEFFC681-24AF-435D-96D1-8E81F104DDB1}" srcOrd="6" destOrd="0" presId="urn:microsoft.com/office/officeart/2005/8/layout/radial6"/>
    <dgm:cxn modelId="{0818DD25-1B35-4912-9EB5-C6BB12C40D6D}" type="presParOf" srcId="{825683B5-D367-4AE2-ABBD-8A55A9D4EEB0}" destId="{B81B8E56-65CF-4855-B8B1-1182D9262595}" srcOrd="7" destOrd="0" presId="urn:microsoft.com/office/officeart/2005/8/layout/radial6"/>
    <dgm:cxn modelId="{52C162FA-5984-4886-AB06-E9CA380B172D}" type="presParOf" srcId="{825683B5-D367-4AE2-ABBD-8A55A9D4EEB0}" destId="{EE3EA85C-8FB5-4F63-A958-72DED51ADE30}" srcOrd="8" destOrd="0" presId="urn:microsoft.com/office/officeart/2005/8/layout/radial6"/>
    <dgm:cxn modelId="{8E0EC0C5-549A-4225-B23C-F9979A165F52}" type="presParOf" srcId="{825683B5-D367-4AE2-ABBD-8A55A9D4EEB0}" destId="{0CF290EA-8C1A-4CE8-807B-E877D52182A4}" srcOrd="9" destOrd="0" presId="urn:microsoft.com/office/officeart/2005/8/layout/radial6"/>
    <dgm:cxn modelId="{68D2084B-D1A0-4C52-9C4F-41FCF6F5508B}" type="presParOf" srcId="{825683B5-D367-4AE2-ABBD-8A55A9D4EEB0}" destId="{6EB37538-9B69-4012-9F63-160F3438F65B}" srcOrd="10" destOrd="0" presId="urn:microsoft.com/office/officeart/2005/8/layout/radial6"/>
    <dgm:cxn modelId="{1297C871-1761-43B0-B45E-A8C945E83248}" type="presParOf" srcId="{825683B5-D367-4AE2-ABBD-8A55A9D4EEB0}" destId="{E9590E95-BEFE-4B8C-874A-37B8C74AD395}" srcOrd="11" destOrd="0" presId="urn:microsoft.com/office/officeart/2005/8/layout/radial6"/>
    <dgm:cxn modelId="{022C8BC3-F0A5-4A48-8325-B9A9607C3C73}" type="presParOf" srcId="{825683B5-D367-4AE2-ABBD-8A55A9D4EEB0}" destId="{8B7B8749-17C2-4118-9217-0C462AF969F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A79FEB-E121-4B83-9BD6-E00E59BF8D5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5EF5E55-14D7-4900-AC18-83F502D7C129}">
      <dgm:prSet/>
      <dgm:spPr/>
      <dgm:t>
        <a:bodyPr/>
        <a:lstStyle/>
        <a:p>
          <a:r>
            <a:rPr lang="nb-NO"/>
            <a:t>Team Fortene</a:t>
          </a:r>
          <a:endParaRPr lang="en-US"/>
        </a:p>
      </dgm:t>
    </dgm:pt>
    <dgm:pt modelId="{BA1C7D5D-2B7A-40D3-8489-6FC5A3342991}" type="parTrans" cxnId="{DFEB52C3-6923-4A1B-AFCF-61E7C2ED2974}">
      <dgm:prSet/>
      <dgm:spPr/>
      <dgm:t>
        <a:bodyPr/>
        <a:lstStyle/>
        <a:p>
          <a:endParaRPr lang="en-US"/>
        </a:p>
      </dgm:t>
    </dgm:pt>
    <dgm:pt modelId="{AEE8AA54-A055-4F3B-AA87-F67FF007BB34}" type="sibTrans" cxnId="{DFEB52C3-6923-4A1B-AFCF-61E7C2ED2974}">
      <dgm:prSet/>
      <dgm:spPr/>
      <dgm:t>
        <a:bodyPr/>
        <a:lstStyle/>
        <a:p>
          <a:endParaRPr lang="en-US"/>
        </a:p>
      </dgm:t>
    </dgm:pt>
    <dgm:pt modelId="{67E1E68B-B148-4E07-B6D9-F252A832A4BD}">
      <dgm:prSet/>
      <dgm:spPr/>
      <dgm:t>
        <a:bodyPr/>
        <a:lstStyle/>
        <a:p>
          <a:r>
            <a:rPr lang="nb-NO"/>
            <a:t>Alle ansatte på plass 1. august. Deltagruppen, Viken, IØK</a:t>
          </a:r>
          <a:endParaRPr lang="en-US"/>
        </a:p>
      </dgm:t>
    </dgm:pt>
    <dgm:pt modelId="{00361B7B-5A88-42F9-98FF-39D38DDCD0B8}" type="parTrans" cxnId="{48F55C66-83D3-44A6-A14C-6DA194F8D7AC}">
      <dgm:prSet/>
      <dgm:spPr/>
      <dgm:t>
        <a:bodyPr/>
        <a:lstStyle/>
        <a:p>
          <a:endParaRPr lang="en-US"/>
        </a:p>
      </dgm:t>
    </dgm:pt>
    <dgm:pt modelId="{174224F4-ED5B-41FB-B602-16F7E14D7E90}" type="sibTrans" cxnId="{48F55C66-83D3-44A6-A14C-6DA194F8D7AC}">
      <dgm:prSet/>
      <dgm:spPr/>
      <dgm:t>
        <a:bodyPr/>
        <a:lstStyle/>
        <a:p>
          <a:endParaRPr lang="en-US"/>
        </a:p>
      </dgm:t>
    </dgm:pt>
    <dgm:pt modelId="{22527E27-D9C3-4282-BD6B-7C76362B110D}">
      <dgm:prSet/>
      <dgm:spPr/>
      <dgm:t>
        <a:bodyPr/>
        <a:lstStyle/>
        <a:p>
          <a:r>
            <a:rPr lang="nb-NO"/>
            <a:t>Inntaket av elever i gang</a:t>
          </a:r>
          <a:endParaRPr lang="en-US"/>
        </a:p>
      </dgm:t>
    </dgm:pt>
    <dgm:pt modelId="{873D5F54-ECAF-4786-9038-C9D66D36D185}" type="parTrans" cxnId="{F208068D-0646-467F-8069-B6B8526C5C56}">
      <dgm:prSet/>
      <dgm:spPr/>
      <dgm:t>
        <a:bodyPr/>
        <a:lstStyle/>
        <a:p>
          <a:endParaRPr lang="en-US"/>
        </a:p>
      </dgm:t>
    </dgm:pt>
    <dgm:pt modelId="{B25D47BB-04EB-4FCD-9D4B-5DB8FEC1CD59}" type="sibTrans" cxnId="{F208068D-0646-467F-8069-B6B8526C5C56}">
      <dgm:prSet/>
      <dgm:spPr/>
      <dgm:t>
        <a:bodyPr/>
        <a:lstStyle/>
        <a:p>
          <a:endParaRPr lang="en-US"/>
        </a:p>
      </dgm:t>
    </dgm:pt>
    <dgm:pt modelId="{1CE68FAB-ECCD-4FC7-8CA2-5B856773AF01}">
      <dgm:prSet/>
      <dgm:spPr/>
      <dgm:t>
        <a:bodyPr/>
        <a:lstStyle/>
        <a:p>
          <a:r>
            <a:rPr lang="nb-NO"/>
            <a:t>Rehabilitering og renovering av «basen» i gang</a:t>
          </a:r>
          <a:endParaRPr lang="en-US"/>
        </a:p>
      </dgm:t>
    </dgm:pt>
    <dgm:pt modelId="{993F1BCB-5CF8-4420-9DB5-B7FEC0D2270A}" type="parTrans" cxnId="{1358CBE8-C330-4C4D-A739-8BEC8F5EB89B}">
      <dgm:prSet/>
      <dgm:spPr/>
      <dgm:t>
        <a:bodyPr/>
        <a:lstStyle/>
        <a:p>
          <a:endParaRPr lang="en-US"/>
        </a:p>
      </dgm:t>
    </dgm:pt>
    <dgm:pt modelId="{4DE9479E-8A14-4F54-A445-A62BE7F73163}" type="sibTrans" cxnId="{1358CBE8-C330-4C4D-A739-8BEC8F5EB89B}">
      <dgm:prSet/>
      <dgm:spPr/>
      <dgm:t>
        <a:bodyPr/>
        <a:lstStyle/>
        <a:p>
          <a:endParaRPr lang="en-US"/>
        </a:p>
      </dgm:t>
    </dgm:pt>
    <dgm:pt modelId="{4FB80DC8-22FD-4475-A12B-E618684A913D}">
      <dgm:prSet/>
      <dgm:spPr/>
      <dgm:t>
        <a:bodyPr/>
        <a:lstStyle/>
        <a:p>
          <a:r>
            <a:rPr lang="nb-NO"/>
            <a:t>Midlertidig undervisningslokaler godkjent for bruk</a:t>
          </a:r>
          <a:endParaRPr lang="en-US"/>
        </a:p>
      </dgm:t>
    </dgm:pt>
    <dgm:pt modelId="{26A5F099-6792-4481-AA1C-914691CA7D39}" type="parTrans" cxnId="{8F51D7C2-FF4D-43AF-8256-C66EE568C493}">
      <dgm:prSet/>
      <dgm:spPr/>
      <dgm:t>
        <a:bodyPr/>
        <a:lstStyle/>
        <a:p>
          <a:endParaRPr lang="en-US"/>
        </a:p>
      </dgm:t>
    </dgm:pt>
    <dgm:pt modelId="{427F7596-C3D5-41F7-B7C9-6BE548F848CF}" type="sibTrans" cxnId="{8F51D7C2-FF4D-43AF-8256-C66EE568C493}">
      <dgm:prSet/>
      <dgm:spPr/>
      <dgm:t>
        <a:bodyPr/>
        <a:lstStyle/>
        <a:p>
          <a:endParaRPr lang="en-US"/>
        </a:p>
      </dgm:t>
    </dgm:pt>
    <dgm:pt modelId="{EA329B03-CAA9-42C3-B1A0-EC1F47AEE5BE}">
      <dgm:prSet/>
      <dgm:spPr/>
      <dgm:t>
        <a:bodyPr/>
        <a:lstStyle/>
        <a:p>
          <a:r>
            <a:rPr lang="nb-NO"/>
            <a:t>Kommunene i regionen er invitert inn</a:t>
          </a:r>
          <a:endParaRPr lang="en-US"/>
        </a:p>
      </dgm:t>
    </dgm:pt>
    <dgm:pt modelId="{DAC043FD-41B8-4632-8618-5BBD1CFE0C13}" type="parTrans" cxnId="{CB029F57-5F97-4FE6-9A53-EC17BBCDA513}">
      <dgm:prSet/>
      <dgm:spPr/>
      <dgm:t>
        <a:bodyPr/>
        <a:lstStyle/>
        <a:p>
          <a:endParaRPr lang="en-US"/>
        </a:p>
      </dgm:t>
    </dgm:pt>
    <dgm:pt modelId="{2915AEB2-82EF-40A7-BFB6-8FB8CFA78A40}" type="sibTrans" cxnId="{CB029F57-5F97-4FE6-9A53-EC17BBCDA513}">
      <dgm:prSet/>
      <dgm:spPr/>
      <dgm:t>
        <a:bodyPr/>
        <a:lstStyle/>
        <a:p>
          <a:endParaRPr lang="en-US"/>
        </a:p>
      </dgm:t>
    </dgm:pt>
    <dgm:pt modelId="{568168CC-D8D3-42D0-83D3-A0562AD915C6}">
      <dgm:prSet/>
      <dgm:spPr/>
      <dgm:t>
        <a:bodyPr/>
        <a:lstStyle/>
        <a:p>
          <a:r>
            <a:rPr lang="nb-NO"/>
            <a:t>Fortene</a:t>
          </a:r>
          <a:endParaRPr lang="en-US"/>
        </a:p>
      </dgm:t>
    </dgm:pt>
    <dgm:pt modelId="{BEA89FE4-3AD3-4186-8EF4-36D1F456CD36}" type="parTrans" cxnId="{905D0648-190A-4685-803C-6994C9FEF253}">
      <dgm:prSet/>
      <dgm:spPr/>
      <dgm:t>
        <a:bodyPr/>
        <a:lstStyle/>
        <a:p>
          <a:endParaRPr lang="en-US"/>
        </a:p>
      </dgm:t>
    </dgm:pt>
    <dgm:pt modelId="{D477B562-3817-4C52-BD23-85BC1A59AC9C}" type="sibTrans" cxnId="{905D0648-190A-4685-803C-6994C9FEF253}">
      <dgm:prSet/>
      <dgm:spPr/>
      <dgm:t>
        <a:bodyPr/>
        <a:lstStyle/>
        <a:p>
          <a:endParaRPr lang="en-US"/>
        </a:p>
      </dgm:t>
    </dgm:pt>
    <dgm:pt modelId="{ABF5DBC1-22FB-4F0F-9578-696791DFFF7F}">
      <dgm:prSet/>
      <dgm:spPr/>
      <dgm:t>
        <a:bodyPr/>
        <a:lstStyle/>
        <a:p>
          <a:r>
            <a:rPr lang="nb-NO"/>
            <a:t>Undervisningsopplegg og dagsplaner for skolebesøk ferdigstilles</a:t>
          </a:r>
          <a:endParaRPr lang="en-US"/>
        </a:p>
      </dgm:t>
    </dgm:pt>
    <dgm:pt modelId="{D75C879B-4548-4B42-B98A-8521B2B1315A}" type="parTrans" cxnId="{C19AA6C3-F4EF-4B75-ADE8-CCC164593754}">
      <dgm:prSet/>
      <dgm:spPr/>
      <dgm:t>
        <a:bodyPr/>
        <a:lstStyle/>
        <a:p>
          <a:endParaRPr lang="en-US"/>
        </a:p>
      </dgm:t>
    </dgm:pt>
    <dgm:pt modelId="{6278E7CF-7504-4AEC-9052-12E885B1E9E1}" type="sibTrans" cxnId="{C19AA6C3-F4EF-4B75-ADE8-CCC164593754}">
      <dgm:prSet/>
      <dgm:spPr/>
      <dgm:t>
        <a:bodyPr/>
        <a:lstStyle/>
        <a:p>
          <a:endParaRPr lang="en-US"/>
        </a:p>
      </dgm:t>
    </dgm:pt>
    <dgm:pt modelId="{27DA9C25-63B5-4498-809E-8123053F80C5}">
      <dgm:prSet/>
      <dgm:spPr/>
      <dgm:t>
        <a:bodyPr/>
        <a:lstStyle/>
        <a:p>
          <a:r>
            <a:rPr lang="nb-NO"/>
            <a:t>Ulike løp: historie, demokratisk kompetanse, forebygging av radikalisering og ekstremisme</a:t>
          </a:r>
          <a:endParaRPr lang="en-US"/>
        </a:p>
      </dgm:t>
    </dgm:pt>
    <dgm:pt modelId="{63D979A1-BA3F-44AE-8D11-271BEA997564}" type="parTrans" cxnId="{330C5F7A-A0BD-4460-A009-2C8051C193CC}">
      <dgm:prSet/>
      <dgm:spPr/>
      <dgm:t>
        <a:bodyPr/>
        <a:lstStyle/>
        <a:p>
          <a:endParaRPr lang="en-US"/>
        </a:p>
      </dgm:t>
    </dgm:pt>
    <dgm:pt modelId="{6C030C61-AD52-47A9-A1AA-0EA1DE7B54A0}" type="sibTrans" cxnId="{330C5F7A-A0BD-4460-A009-2C8051C193CC}">
      <dgm:prSet/>
      <dgm:spPr/>
      <dgm:t>
        <a:bodyPr/>
        <a:lstStyle/>
        <a:p>
          <a:endParaRPr lang="en-US"/>
        </a:p>
      </dgm:t>
    </dgm:pt>
    <dgm:pt modelId="{07EC9428-4C2B-41A1-ACC9-EE9E4A4BC1C8}">
      <dgm:prSet/>
      <dgm:spPr/>
      <dgm:t>
        <a:bodyPr/>
        <a:lstStyle/>
        <a:p>
          <a:r>
            <a:rPr lang="nb-NO"/>
            <a:t>Medlem av nasjonalt museumsnettverk for demokrati- og menneskerettigheter</a:t>
          </a:r>
          <a:endParaRPr lang="en-US"/>
        </a:p>
      </dgm:t>
    </dgm:pt>
    <dgm:pt modelId="{EA45A487-E77F-4FCD-806E-F93EA3288AF2}" type="parTrans" cxnId="{0FC35335-2E10-42BF-9239-193090ABA9D2}">
      <dgm:prSet/>
      <dgm:spPr/>
      <dgm:t>
        <a:bodyPr/>
        <a:lstStyle/>
        <a:p>
          <a:endParaRPr lang="en-US"/>
        </a:p>
      </dgm:t>
    </dgm:pt>
    <dgm:pt modelId="{CBC7B15F-C608-4420-A9B5-BF907EB79872}" type="sibTrans" cxnId="{0FC35335-2E10-42BF-9239-193090ABA9D2}">
      <dgm:prSet/>
      <dgm:spPr/>
      <dgm:t>
        <a:bodyPr/>
        <a:lstStyle/>
        <a:p>
          <a:endParaRPr lang="en-US"/>
        </a:p>
      </dgm:t>
    </dgm:pt>
    <dgm:pt modelId="{4012FF52-F64C-4BFB-BFC0-3BCA3D0F8D75}">
      <dgm:prSet/>
      <dgm:spPr/>
      <dgm:t>
        <a:bodyPr/>
        <a:lstStyle/>
        <a:p>
          <a:r>
            <a:rPr lang="nb-NO"/>
            <a:t>Søkt medlemsskap i nettverk for holdningsskapende formidling</a:t>
          </a:r>
          <a:endParaRPr lang="en-US"/>
        </a:p>
      </dgm:t>
    </dgm:pt>
    <dgm:pt modelId="{61456AA6-B3E7-44E6-A020-0E10998467BB}" type="parTrans" cxnId="{BBE83100-AF2A-441C-B731-602745DACAB8}">
      <dgm:prSet/>
      <dgm:spPr/>
      <dgm:t>
        <a:bodyPr/>
        <a:lstStyle/>
        <a:p>
          <a:endParaRPr lang="en-US"/>
        </a:p>
      </dgm:t>
    </dgm:pt>
    <dgm:pt modelId="{8F5EA70E-7245-4D4E-AEAD-EA9A6440B496}" type="sibTrans" cxnId="{BBE83100-AF2A-441C-B731-602745DACAB8}">
      <dgm:prSet/>
      <dgm:spPr/>
      <dgm:t>
        <a:bodyPr/>
        <a:lstStyle/>
        <a:p>
          <a:endParaRPr lang="en-US"/>
        </a:p>
      </dgm:t>
    </dgm:pt>
    <dgm:pt modelId="{0AB17A03-3CBD-4112-A910-74A74DD76685}">
      <dgm:prSet/>
      <dgm:spPr/>
      <dgm:t>
        <a:bodyPr/>
        <a:lstStyle/>
        <a:p>
          <a:r>
            <a:rPr lang="nb-NO"/>
            <a:t>Inngått forpliktende samarbeid med freds- og menneskerettighetssentre</a:t>
          </a:r>
          <a:endParaRPr lang="en-US"/>
        </a:p>
      </dgm:t>
    </dgm:pt>
    <dgm:pt modelId="{E5055D5E-802B-48F0-BADB-962F8E110BED}" type="parTrans" cxnId="{58572303-2F63-422E-9AEA-781FA360FCD9}">
      <dgm:prSet/>
      <dgm:spPr/>
      <dgm:t>
        <a:bodyPr/>
        <a:lstStyle/>
        <a:p>
          <a:endParaRPr lang="en-US"/>
        </a:p>
      </dgm:t>
    </dgm:pt>
    <dgm:pt modelId="{E5F3F5B6-33C3-4A42-A042-28C03DDEA8CB}" type="sibTrans" cxnId="{58572303-2F63-422E-9AEA-781FA360FCD9}">
      <dgm:prSet/>
      <dgm:spPr/>
      <dgm:t>
        <a:bodyPr/>
        <a:lstStyle/>
        <a:p>
          <a:endParaRPr lang="en-US"/>
        </a:p>
      </dgm:t>
    </dgm:pt>
    <dgm:pt modelId="{E6DEDCD2-21AC-44C3-98EA-9DCB0110C70F}">
      <dgm:prSet/>
      <dgm:spPr/>
      <dgm:t>
        <a:bodyPr/>
        <a:lstStyle/>
        <a:p>
          <a:r>
            <a:rPr lang="nb-NO"/>
            <a:t>Samarbeid med stiftelsen Spydeberg prestegård</a:t>
          </a:r>
          <a:endParaRPr lang="en-US"/>
        </a:p>
      </dgm:t>
    </dgm:pt>
    <dgm:pt modelId="{2764DA26-F0C9-40F2-88F0-EC58BC6E5A77}" type="parTrans" cxnId="{7007D709-5E5E-4388-BA72-F1D873E34592}">
      <dgm:prSet/>
      <dgm:spPr/>
      <dgm:t>
        <a:bodyPr/>
        <a:lstStyle/>
        <a:p>
          <a:endParaRPr lang="en-US"/>
        </a:p>
      </dgm:t>
    </dgm:pt>
    <dgm:pt modelId="{BB830D83-58F6-440E-A005-3A181F45ADCF}" type="sibTrans" cxnId="{7007D709-5E5E-4388-BA72-F1D873E34592}">
      <dgm:prSet/>
      <dgm:spPr/>
      <dgm:t>
        <a:bodyPr/>
        <a:lstStyle/>
        <a:p>
          <a:endParaRPr lang="en-US"/>
        </a:p>
      </dgm:t>
    </dgm:pt>
    <dgm:pt modelId="{939EBF4B-9839-47B1-9B64-4C42D2AD21F7}">
      <dgm:prSet/>
      <dgm:spPr/>
      <dgm:t>
        <a:bodyPr/>
        <a:lstStyle/>
        <a:p>
          <a:r>
            <a:rPr lang="nb-NO"/>
            <a:t>Samarbeid med frivilligheten og veteranforeningen</a:t>
          </a:r>
          <a:endParaRPr lang="en-US"/>
        </a:p>
      </dgm:t>
    </dgm:pt>
    <dgm:pt modelId="{7EC10701-6820-42BD-AC4D-63025C7FE535}" type="parTrans" cxnId="{D636A6B3-C774-47E7-B473-B40F666D6A9E}">
      <dgm:prSet/>
      <dgm:spPr/>
      <dgm:t>
        <a:bodyPr/>
        <a:lstStyle/>
        <a:p>
          <a:endParaRPr lang="en-US"/>
        </a:p>
      </dgm:t>
    </dgm:pt>
    <dgm:pt modelId="{340B3C51-4EAB-484D-9861-DF115338E22B}" type="sibTrans" cxnId="{D636A6B3-C774-47E7-B473-B40F666D6A9E}">
      <dgm:prSet/>
      <dgm:spPr/>
      <dgm:t>
        <a:bodyPr/>
        <a:lstStyle/>
        <a:p>
          <a:endParaRPr lang="en-US"/>
        </a:p>
      </dgm:t>
    </dgm:pt>
    <dgm:pt modelId="{B796F6CE-912D-49BE-B06F-F2F64B3D989F}">
      <dgm:prSet/>
      <dgm:spPr/>
      <dgm:t>
        <a:bodyPr/>
        <a:lstStyle/>
        <a:p>
          <a:r>
            <a:rPr lang="nb-NO"/>
            <a:t>Midler til bygging av demokratisenter gitt av Sparebankstiftelsen og kommunen</a:t>
          </a:r>
          <a:endParaRPr lang="en-US"/>
        </a:p>
      </dgm:t>
    </dgm:pt>
    <dgm:pt modelId="{D5E1B05C-286B-4FB5-AF5A-456EE9FB1118}" type="parTrans" cxnId="{E1038105-725A-4D7D-870F-C4455A95A96F}">
      <dgm:prSet/>
      <dgm:spPr/>
      <dgm:t>
        <a:bodyPr/>
        <a:lstStyle/>
        <a:p>
          <a:endParaRPr lang="en-US"/>
        </a:p>
      </dgm:t>
    </dgm:pt>
    <dgm:pt modelId="{084DD7D4-E305-4120-8FD7-6B2BF1C07130}" type="sibTrans" cxnId="{E1038105-725A-4D7D-870F-C4455A95A96F}">
      <dgm:prSet/>
      <dgm:spPr/>
      <dgm:t>
        <a:bodyPr/>
        <a:lstStyle/>
        <a:p>
          <a:endParaRPr lang="en-US"/>
        </a:p>
      </dgm:t>
    </dgm:pt>
    <dgm:pt modelId="{E5245109-7E6B-4242-932B-9C6506DAEB89}">
      <dgm:prSet/>
      <dgm:spPr/>
      <dgm:t>
        <a:bodyPr/>
        <a:lstStyle/>
        <a:p>
          <a:r>
            <a:rPr lang="nb-NO"/>
            <a:t>Arbeidet med demokratisenteret begynner så snart Team Fortene flytter inn i sitt bygg</a:t>
          </a:r>
          <a:endParaRPr lang="en-US"/>
        </a:p>
      </dgm:t>
    </dgm:pt>
    <dgm:pt modelId="{2F44FAB5-9B21-45FA-B6F8-6C7720799F6B}" type="parTrans" cxnId="{2A2043B8-6FEA-411F-A46E-688680D452F2}">
      <dgm:prSet/>
      <dgm:spPr/>
      <dgm:t>
        <a:bodyPr/>
        <a:lstStyle/>
        <a:p>
          <a:endParaRPr lang="en-US"/>
        </a:p>
      </dgm:t>
    </dgm:pt>
    <dgm:pt modelId="{18F25AC4-D2B9-43AA-9CC9-F23CEAC9F526}" type="sibTrans" cxnId="{2A2043B8-6FEA-411F-A46E-688680D452F2}">
      <dgm:prSet/>
      <dgm:spPr/>
      <dgm:t>
        <a:bodyPr/>
        <a:lstStyle/>
        <a:p>
          <a:endParaRPr lang="en-US"/>
        </a:p>
      </dgm:t>
    </dgm:pt>
    <dgm:pt modelId="{FF64A5E1-927A-4A1F-8C03-C96F16243535}" type="pres">
      <dgm:prSet presAssocID="{16A79FEB-E121-4B83-9BD6-E00E59BF8D5E}" presName="linear" presStyleCnt="0">
        <dgm:presLayoutVars>
          <dgm:dir/>
          <dgm:animLvl val="lvl"/>
          <dgm:resizeHandles val="exact"/>
        </dgm:presLayoutVars>
      </dgm:prSet>
      <dgm:spPr/>
    </dgm:pt>
    <dgm:pt modelId="{1D50A56A-7D43-441A-8D0F-DD2F03108579}" type="pres">
      <dgm:prSet presAssocID="{B5EF5E55-14D7-4900-AC18-83F502D7C129}" presName="parentLin" presStyleCnt="0"/>
      <dgm:spPr/>
    </dgm:pt>
    <dgm:pt modelId="{6918A21B-2072-4142-9AFB-31FB372CF6F1}" type="pres">
      <dgm:prSet presAssocID="{B5EF5E55-14D7-4900-AC18-83F502D7C129}" presName="parentLeftMargin" presStyleLbl="node1" presStyleIdx="0" presStyleCnt="2"/>
      <dgm:spPr/>
    </dgm:pt>
    <dgm:pt modelId="{8472646E-DA21-483E-ABFE-7BB4ADB88E6D}" type="pres">
      <dgm:prSet presAssocID="{B5EF5E55-14D7-4900-AC18-83F502D7C12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E81EFD6-0FCF-4156-AFBF-F153F9FC0F5D}" type="pres">
      <dgm:prSet presAssocID="{B5EF5E55-14D7-4900-AC18-83F502D7C129}" presName="negativeSpace" presStyleCnt="0"/>
      <dgm:spPr/>
    </dgm:pt>
    <dgm:pt modelId="{FB7BD58E-C622-4C03-82D0-3F143F234BCA}" type="pres">
      <dgm:prSet presAssocID="{B5EF5E55-14D7-4900-AC18-83F502D7C129}" presName="childText" presStyleLbl="conFgAcc1" presStyleIdx="0" presStyleCnt="2">
        <dgm:presLayoutVars>
          <dgm:bulletEnabled val="1"/>
        </dgm:presLayoutVars>
      </dgm:prSet>
      <dgm:spPr/>
    </dgm:pt>
    <dgm:pt modelId="{10B072BA-6B59-4A88-BB0A-534C82572079}" type="pres">
      <dgm:prSet presAssocID="{AEE8AA54-A055-4F3B-AA87-F67FF007BB34}" presName="spaceBetweenRectangles" presStyleCnt="0"/>
      <dgm:spPr/>
    </dgm:pt>
    <dgm:pt modelId="{D7625EBE-A841-48BB-B292-D4A26510C0D4}" type="pres">
      <dgm:prSet presAssocID="{568168CC-D8D3-42D0-83D3-A0562AD915C6}" presName="parentLin" presStyleCnt="0"/>
      <dgm:spPr/>
    </dgm:pt>
    <dgm:pt modelId="{45973E65-F538-4254-935E-7E5F52BD411F}" type="pres">
      <dgm:prSet presAssocID="{568168CC-D8D3-42D0-83D3-A0562AD915C6}" presName="parentLeftMargin" presStyleLbl="node1" presStyleIdx="0" presStyleCnt="2"/>
      <dgm:spPr/>
    </dgm:pt>
    <dgm:pt modelId="{7A66D633-8102-4FBF-8B03-426DAB3CD26B}" type="pres">
      <dgm:prSet presAssocID="{568168CC-D8D3-42D0-83D3-A0562AD915C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DEAEBDE-4D34-4BDF-AD36-157254846283}" type="pres">
      <dgm:prSet presAssocID="{568168CC-D8D3-42D0-83D3-A0562AD915C6}" presName="negativeSpace" presStyleCnt="0"/>
      <dgm:spPr/>
    </dgm:pt>
    <dgm:pt modelId="{6C7DA80F-33A1-481B-9150-BB1FBD86E9A9}" type="pres">
      <dgm:prSet presAssocID="{568168CC-D8D3-42D0-83D3-A0562AD915C6}" presName="childText" presStyleLbl="conFgAcc1" presStyleIdx="1" presStyleCnt="2" custLinFactNeighborX="0" custLinFactNeighborY="14010">
        <dgm:presLayoutVars>
          <dgm:bulletEnabled val="1"/>
        </dgm:presLayoutVars>
      </dgm:prSet>
      <dgm:spPr/>
    </dgm:pt>
  </dgm:ptLst>
  <dgm:cxnLst>
    <dgm:cxn modelId="{BBE83100-AF2A-441C-B731-602745DACAB8}" srcId="{568168CC-D8D3-42D0-83D3-A0562AD915C6}" destId="{4012FF52-F64C-4BFB-BFC0-3BCA3D0F8D75}" srcOrd="3" destOrd="0" parTransId="{61456AA6-B3E7-44E6-A020-0E10998467BB}" sibTransId="{8F5EA70E-7245-4D4E-AEAD-EA9A6440B496}"/>
    <dgm:cxn modelId="{58572303-2F63-422E-9AEA-781FA360FCD9}" srcId="{568168CC-D8D3-42D0-83D3-A0562AD915C6}" destId="{0AB17A03-3CBD-4112-A910-74A74DD76685}" srcOrd="4" destOrd="0" parTransId="{E5055D5E-802B-48F0-BADB-962F8E110BED}" sibTransId="{E5F3F5B6-33C3-4A42-A042-28C03DDEA8CB}"/>
    <dgm:cxn modelId="{E1038105-725A-4D7D-870F-C4455A95A96F}" srcId="{568168CC-D8D3-42D0-83D3-A0562AD915C6}" destId="{B796F6CE-912D-49BE-B06F-F2F64B3D989F}" srcOrd="7" destOrd="0" parTransId="{D5E1B05C-286B-4FB5-AF5A-456EE9FB1118}" sibTransId="{084DD7D4-E305-4120-8FD7-6B2BF1C07130}"/>
    <dgm:cxn modelId="{7007D709-5E5E-4388-BA72-F1D873E34592}" srcId="{568168CC-D8D3-42D0-83D3-A0562AD915C6}" destId="{E6DEDCD2-21AC-44C3-98EA-9DCB0110C70F}" srcOrd="5" destOrd="0" parTransId="{2764DA26-F0C9-40F2-88F0-EC58BC6E5A77}" sibTransId="{BB830D83-58F6-440E-A005-3A181F45ADCF}"/>
    <dgm:cxn modelId="{E7DA551D-B2C7-4F1D-A0C3-060D3695815F}" type="presOf" srcId="{568168CC-D8D3-42D0-83D3-A0562AD915C6}" destId="{45973E65-F538-4254-935E-7E5F52BD411F}" srcOrd="0" destOrd="0" presId="urn:microsoft.com/office/officeart/2005/8/layout/list1"/>
    <dgm:cxn modelId="{94479520-B976-4A2B-80F8-9F26E755788F}" type="presOf" srcId="{B796F6CE-912D-49BE-B06F-F2F64B3D989F}" destId="{6C7DA80F-33A1-481B-9150-BB1FBD86E9A9}" srcOrd="0" destOrd="7" presId="urn:microsoft.com/office/officeart/2005/8/layout/list1"/>
    <dgm:cxn modelId="{217F6D28-318A-4714-AFA8-5875FBD75322}" type="presOf" srcId="{22527E27-D9C3-4282-BD6B-7C76362B110D}" destId="{FB7BD58E-C622-4C03-82D0-3F143F234BCA}" srcOrd="0" destOrd="1" presId="urn:microsoft.com/office/officeart/2005/8/layout/list1"/>
    <dgm:cxn modelId="{75DD8632-56C8-4D4E-9D69-0CFE73796997}" type="presOf" srcId="{939EBF4B-9839-47B1-9B64-4C42D2AD21F7}" destId="{6C7DA80F-33A1-481B-9150-BB1FBD86E9A9}" srcOrd="0" destOrd="6" presId="urn:microsoft.com/office/officeart/2005/8/layout/list1"/>
    <dgm:cxn modelId="{9B4ADE32-16AE-43EE-8AD5-E0ECD6DA40EA}" type="presOf" srcId="{568168CC-D8D3-42D0-83D3-A0562AD915C6}" destId="{7A66D633-8102-4FBF-8B03-426DAB3CD26B}" srcOrd="1" destOrd="0" presId="urn:microsoft.com/office/officeart/2005/8/layout/list1"/>
    <dgm:cxn modelId="{0FC35335-2E10-42BF-9239-193090ABA9D2}" srcId="{568168CC-D8D3-42D0-83D3-A0562AD915C6}" destId="{07EC9428-4C2B-41A1-ACC9-EE9E4A4BC1C8}" srcOrd="2" destOrd="0" parTransId="{EA45A487-E77F-4FCD-806E-F93EA3288AF2}" sibTransId="{CBC7B15F-C608-4420-A9B5-BF907EB79872}"/>
    <dgm:cxn modelId="{0CC6DA3E-495C-41B3-B934-A3764F40D35B}" type="presOf" srcId="{B5EF5E55-14D7-4900-AC18-83F502D7C129}" destId="{6918A21B-2072-4142-9AFB-31FB372CF6F1}" srcOrd="0" destOrd="0" presId="urn:microsoft.com/office/officeart/2005/8/layout/list1"/>
    <dgm:cxn modelId="{B5FA9144-7240-48AC-9B9A-AF64A9BBEDE2}" type="presOf" srcId="{16A79FEB-E121-4B83-9BD6-E00E59BF8D5E}" destId="{FF64A5E1-927A-4A1F-8C03-C96F16243535}" srcOrd="0" destOrd="0" presId="urn:microsoft.com/office/officeart/2005/8/layout/list1"/>
    <dgm:cxn modelId="{108B8745-1CDD-4577-8CF1-1E4074B959C1}" type="presOf" srcId="{4012FF52-F64C-4BFB-BFC0-3BCA3D0F8D75}" destId="{6C7DA80F-33A1-481B-9150-BB1FBD86E9A9}" srcOrd="0" destOrd="3" presId="urn:microsoft.com/office/officeart/2005/8/layout/list1"/>
    <dgm:cxn modelId="{48F55C66-83D3-44A6-A14C-6DA194F8D7AC}" srcId="{B5EF5E55-14D7-4900-AC18-83F502D7C129}" destId="{67E1E68B-B148-4E07-B6D9-F252A832A4BD}" srcOrd="0" destOrd="0" parTransId="{00361B7B-5A88-42F9-98FF-39D38DDCD0B8}" sibTransId="{174224F4-ED5B-41FB-B602-16F7E14D7E90}"/>
    <dgm:cxn modelId="{905D0648-190A-4685-803C-6994C9FEF253}" srcId="{16A79FEB-E121-4B83-9BD6-E00E59BF8D5E}" destId="{568168CC-D8D3-42D0-83D3-A0562AD915C6}" srcOrd="1" destOrd="0" parTransId="{BEA89FE4-3AD3-4186-8EF4-36D1F456CD36}" sibTransId="{D477B562-3817-4C52-BD23-85BC1A59AC9C}"/>
    <dgm:cxn modelId="{308F4E49-F8CD-4B04-9803-69711E9E6C21}" type="presOf" srcId="{0AB17A03-3CBD-4112-A910-74A74DD76685}" destId="{6C7DA80F-33A1-481B-9150-BB1FBD86E9A9}" srcOrd="0" destOrd="4" presId="urn:microsoft.com/office/officeart/2005/8/layout/list1"/>
    <dgm:cxn modelId="{483CEC6F-51E1-4B92-B156-9DF338781E7B}" type="presOf" srcId="{07EC9428-4C2B-41A1-ACC9-EE9E4A4BC1C8}" destId="{6C7DA80F-33A1-481B-9150-BB1FBD86E9A9}" srcOrd="0" destOrd="2" presId="urn:microsoft.com/office/officeart/2005/8/layout/list1"/>
    <dgm:cxn modelId="{46FF1572-7843-4EDA-8283-E79C80A46619}" type="presOf" srcId="{EA329B03-CAA9-42C3-B1A0-EC1F47AEE5BE}" destId="{FB7BD58E-C622-4C03-82D0-3F143F234BCA}" srcOrd="0" destOrd="4" presId="urn:microsoft.com/office/officeart/2005/8/layout/list1"/>
    <dgm:cxn modelId="{CB029F57-5F97-4FE6-9A53-EC17BBCDA513}" srcId="{B5EF5E55-14D7-4900-AC18-83F502D7C129}" destId="{EA329B03-CAA9-42C3-B1A0-EC1F47AEE5BE}" srcOrd="4" destOrd="0" parTransId="{DAC043FD-41B8-4632-8618-5BBD1CFE0C13}" sibTransId="{2915AEB2-82EF-40A7-BFB6-8FB8CFA78A40}"/>
    <dgm:cxn modelId="{330C5F7A-A0BD-4460-A009-2C8051C193CC}" srcId="{568168CC-D8D3-42D0-83D3-A0562AD915C6}" destId="{27DA9C25-63B5-4498-809E-8123053F80C5}" srcOrd="1" destOrd="0" parTransId="{63D979A1-BA3F-44AE-8D11-271BEA997564}" sibTransId="{6C030C61-AD52-47A9-A1AA-0EA1DE7B54A0}"/>
    <dgm:cxn modelId="{7D24D18A-CFD3-40B5-881E-9ED8461611EB}" type="presOf" srcId="{ABF5DBC1-22FB-4F0F-9578-696791DFFF7F}" destId="{6C7DA80F-33A1-481B-9150-BB1FBD86E9A9}" srcOrd="0" destOrd="0" presId="urn:microsoft.com/office/officeart/2005/8/layout/list1"/>
    <dgm:cxn modelId="{F208068D-0646-467F-8069-B6B8526C5C56}" srcId="{B5EF5E55-14D7-4900-AC18-83F502D7C129}" destId="{22527E27-D9C3-4282-BD6B-7C76362B110D}" srcOrd="1" destOrd="0" parTransId="{873D5F54-ECAF-4786-9038-C9D66D36D185}" sibTransId="{B25D47BB-04EB-4FCD-9D4B-5DB8FEC1CD59}"/>
    <dgm:cxn modelId="{A9ED419C-959B-442C-AE31-DD0722AB5916}" type="presOf" srcId="{B5EF5E55-14D7-4900-AC18-83F502D7C129}" destId="{8472646E-DA21-483E-ABFE-7BB4ADB88E6D}" srcOrd="1" destOrd="0" presId="urn:microsoft.com/office/officeart/2005/8/layout/list1"/>
    <dgm:cxn modelId="{4AE8089D-206C-4D54-B026-ACF2815289C9}" type="presOf" srcId="{1CE68FAB-ECCD-4FC7-8CA2-5B856773AF01}" destId="{FB7BD58E-C622-4C03-82D0-3F143F234BCA}" srcOrd="0" destOrd="2" presId="urn:microsoft.com/office/officeart/2005/8/layout/list1"/>
    <dgm:cxn modelId="{D41305A1-91D9-4B86-A439-05D2FFF158FA}" type="presOf" srcId="{27DA9C25-63B5-4498-809E-8123053F80C5}" destId="{6C7DA80F-33A1-481B-9150-BB1FBD86E9A9}" srcOrd="0" destOrd="1" presId="urn:microsoft.com/office/officeart/2005/8/layout/list1"/>
    <dgm:cxn modelId="{12D608AA-3663-4FF5-A5E8-A683EB9C48A4}" type="presOf" srcId="{E5245109-7E6B-4242-932B-9C6506DAEB89}" destId="{6C7DA80F-33A1-481B-9150-BB1FBD86E9A9}" srcOrd="0" destOrd="8" presId="urn:microsoft.com/office/officeart/2005/8/layout/list1"/>
    <dgm:cxn modelId="{D636A6B3-C774-47E7-B473-B40F666D6A9E}" srcId="{568168CC-D8D3-42D0-83D3-A0562AD915C6}" destId="{939EBF4B-9839-47B1-9B64-4C42D2AD21F7}" srcOrd="6" destOrd="0" parTransId="{7EC10701-6820-42BD-AC4D-63025C7FE535}" sibTransId="{340B3C51-4EAB-484D-9861-DF115338E22B}"/>
    <dgm:cxn modelId="{2A2043B8-6FEA-411F-A46E-688680D452F2}" srcId="{568168CC-D8D3-42D0-83D3-A0562AD915C6}" destId="{E5245109-7E6B-4242-932B-9C6506DAEB89}" srcOrd="8" destOrd="0" parTransId="{2F44FAB5-9B21-45FA-B6F8-6C7720799F6B}" sibTransId="{18F25AC4-D2B9-43AA-9CC9-F23CEAC9F526}"/>
    <dgm:cxn modelId="{8F51D7C2-FF4D-43AF-8256-C66EE568C493}" srcId="{B5EF5E55-14D7-4900-AC18-83F502D7C129}" destId="{4FB80DC8-22FD-4475-A12B-E618684A913D}" srcOrd="3" destOrd="0" parTransId="{26A5F099-6792-4481-AA1C-914691CA7D39}" sibTransId="{427F7596-C3D5-41F7-B7C9-6BE548F848CF}"/>
    <dgm:cxn modelId="{DFEB52C3-6923-4A1B-AFCF-61E7C2ED2974}" srcId="{16A79FEB-E121-4B83-9BD6-E00E59BF8D5E}" destId="{B5EF5E55-14D7-4900-AC18-83F502D7C129}" srcOrd="0" destOrd="0" parTransId="{BA1C7D5D-2B7A-40D3-8489-6FC5A3342991}" sibTransId="{AEE8AA54-A055-4F3B-AA87-F67FF007BB34}"/>
    <dgm:cxn modelId="{C19AA6C3-F4EF-4B75-ADE8-CCC164593754}" srcId="{568168CC-D8D3-42D0-83D3-A0562AD915C6}" destId="{ABF5DBC1-22FB-4F0F-9578-696791DFFF7F}" srcOrd="0" destOrd="0" parTransId="{D75C879B-4548-4B42-B98A-8521B2B1315A}" sibTransId="{6278E7CF-7504-4AEC-9052-12E885B1E9E1}"/>
    <dgm:cxn modelId="{E0DDE2C5-20A4-4A6B-BF39-ACBAB8EE593B}" type="presOf" srcId="{67E1E68B-B148-4E07-B6D9-F252A832A4BD}" destId="{FB7BD58E-C622-4C03-82D0-3F143F234BCA}" srcOrd="0" destOrd="0" presId="urn:microsoft.com/office/officeart/2005/8/layout/list1"/>
    <dgm:cxn modelId="{49E66EE3-8F51-46EA-AE66-685AF957F8E5}" type="presOf" srcId="{4FB80DC8-22FD-4475-A12B-E618684A913D}" destId="{FB7BD58E-C622-4C03-82D0-3F143F234BCA}" srcOrd="0" destOrd="3" presId="urn:microsoft.com/office/officeart/2005/8/layout/list1"/>
    <dgm:cxn modelId="{1358CBE8-C330-4C4D-A739-8BEC8F5EB89B}" srcId="{B5EF5E55-14D7-4900-AC18-83F502D7C129}" destId="{1CE68FAB-ECCD-4FC7-8CA2-5B856773AF01}" srcOrd="2" destOrd="0" parTransId="{993F1BCB-5CF8-4420-9DB5-B7FEC0D2270A}" sibTransId="{4DE9479E-8A14-4F54-A445-A62BE7F73163}"/>
    <dgm:cxn modelId="{43F7A6EA-D44C-4229-97D4-F09C5DCBDA7D}" type="presOf" srcId="{E6DEDCD2-21AC-44C3-98EA-9DCB0110C70F}" destId="{6C7DA80F-33A1-481B-9150-BB1FBD86E9A9}" srcOrd="0" destOrd="5" presId="urn:microsoft.com/office/officeart/2005/8/layout/list1"/>
    <dgm:cxn modelId="{9B6CA11D-7957-40E5-A1EF-6FDE354FBCBC}" type="presParOf" srcId="{FF64A5E1-927A-4A1F-8C03-C96F16243535}" destId="{1D50A56A-7D43-441A-8D0F-DD2F03108579}" srcOrd="0" destOrd="0" presId="urn:microsoft.com/office/officeart/2005/8/layout/list1"/>
    <dgm:cxn modelId="{F4D04CFF-CA63-445F-92E7-A82BBD78212B}" type="presParOf" srcId="{1D50A56A-7D43-441A-8D0F-DD2F03108579}" destId="{6918A21B-2072-4142-9AFB-31FB372CF6F1}" srcOrd="0" destOrd="0" presId="urn:microsoft.com/office/officeart/2005/8/layout/list1"/>
    <dgm:cxn modelId="{0A8AE9DA-AE72-43CB-B2DB-5A0B678365FC}" type="presParOf" srcId="{1D50A56A-7D43-441A-8D0F-DD2F03108579}" destId="{8472646E-DA21-483E-ABFE-7BB4ADB88E6D}" srcOrd="1" destOrd="0" presId="urn:microsoft.com/office/officeart/2005/8/layout/list1"/>
    <dgm:cxn modelId="{F5580DCD-D8BE-4048-9B01-7B75F3DFF4D5}" type="presParOf" srcId="{FF64A5E1-927A-4A1F-8C03-C96F16243535}" destId="{BE81EFD6-0FCF-4156-AFBF-F153F9FC0F5D}" srcOrd="1" destOrd="0" presId="urn:microsoft.com/office/officeart/2005/8/layout/list1"/>
    <dgm:cxn modelId="{D58798FB-1207-4BA4-A604-13151CA60953}" type="presParOf" srcId="{FF64A5E1-927A-4A1F-8C03-C96F16243535}" destId="{FB7BD58E-C622-4C03-82D0-3F143F234BCA}" srcOrd="2" destOrd="0" presId="urn:microsoft.com/office/officeart/2005/8/layout/list1"/>
    <dgm:cxn modelId="{6A2389DF-DD22-4003-B9CD-719AAA511885}" type="presParOf" srcId="{FF64A5E1-927A-4A1F-8C03-C96F16243535}" destId="{10B072BA-6B59-4A88-BB0A-534C82572079}" srcOrd="3" destOrd="0" presId="urn:microsoft.com/office/officeart/2005/8/layout/list1"/>
    <dgm:cxn modelId="{36C16B59-45CF-4F48-A9C5-C5BD55D69D20}" type="presParOf" srcId="{FF64A5E1-927A-4A1F-8C03-C96F16243535}" destId="{D7625EBE-A841-48BB-B292-D4A26510C0D4}" srcOrd="4" destOrd="0" presId="urn:microsoft.com/office/officeart/2005/8/layout/list1"/>
    <dgm:cxn modelId="{DA580A79-AD68-4708-9962-FE5DE80E2262}" type="presParOf" srcId="{D7625EBE-A841-48BB-B292-D4A26510C0D4}" destId="{45973E65-F538-4254-935E-7E5F52BD411F}" srcOrd="0" destOrd="0" presId="urn:microsoft.com/office/officeart/2005/8/layout/list1"/>
    <dgm:cxn modelId="{2B15DA87-0C22-4F84-BD75-146CD93A6644}" type="presParOf" srcId="{D7625EBE-A841-48BB-B292-D4A26510C0D4}" destId="{7A66D633-8102-4FBF-8B03-426DAB3CD26B}" srcOrd="1" destOrd="0" presId="urn:microsoft.com/office/officeart/2005/8/layout/list1"/>
    <dgm:cxn modelId="{7E808160-9667-42B5-AE4C-AAE75383CF19}" type="presParOf" srcId="{FF64A5E1-927A-4A1F-8C03-C96F16243535}" destId="{EDEAEBDE-4D34-4BDF-AD36-157254846283}" srcOrd="5" destOrd="0" presId="urn:microsoft.com/office/officeart/2005/8/layout/list1"/>
    <dgm:cxn modelId="{4F4A96F9-FD15-41F1-AB2B-4F5FE5B4B504}" type="presParOf" srcId="{FF64A5E1-927A-4A1F-8C03-C96F16243535}" destId="{6C7DA80F-33A1-481B-9150-BB1FBD86E9A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2510C7-E72D-472C-97D5-97A92467A49C}" type="doc">
      <dgm:prSet loTypeId="urn:microsoft.com/office/officeart/2005/8/layout/radial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nb-NO"/>
        </a:p>
      </dgm:t>
    </dgm:pt>
    <dgm:pt modelId="{877C48A3-7D6D-450D-8EBF-925D31792DD5}">
      <dgm:prSet phldrT="[Tekst]"/>
      <dgm:spPr/>
      <dgm:t>
        <a:bodyPr/>
        <a:lstStyle/>
        <a:p>
          <a:endParaRPr lang="nb-NO" dirty="0"/>
        </a:p>
      </dgm:t>
    </dgm:pt>
    <dgm:pt modelId="{8B3AC6E7-1926-44DD-8223-1560BBB9B214}" type="parTrans" cxnId="{4F591CED-A053-457E-86E7-44FAC6D8AFB4}">
      <dgm:prSet/>
      <dgm:spPr/>
      <dgm:t>
        <a:bodyPr/>
        <a:lstStyle/>
        <a:p>
          <a:endParaRPr lang="nb-NO"/>
        </a:p>
      </dgm:t>
    </dgm:pt>
    <dgm:pt modelId="{5EE3ABB5-05FE-4FEA-B098-BFC870CBDE96}" type="sibTrans" cxnId="{4F591CED-A053-457E-86E7-44FAC6D8AFB4}">
      <dgm:prSet/>
      <dgm:spPr/>
      <dgm:t>
        <a:bodyPr/>
        <a:lstStyle/>
        <a:p>
          <a:endParaRPr lang="nb-NO"/>
        </a:p>
      </dgm:t>
    </dgm:pt>
    <dgm:pt modelId="{461C455A-6E7F-4F6B-8ABD-07EB5C75468A}">
      <dgm:prSet phldrT="[Tekst]"/>
      <dgm:spPr/>
      <dgm:t>
        <a:bodyPr/>
        <a:lstStyle/>
        <a:p>
          <a:endParaRPr lang="nb-NO" dirty="0"/>
        </a:p>
      </dgm:t>
    </dgm:pt>
    <dgm:pt modelId="{6641CF48-8807-4539-B41B-386AE03FD966}" type="parTrans" cxnId="{5FB2D8FF-977F-434D-84B4-E7E31AF5F2D6}">
      <dgm:prSet/>
      <dgm:spPr/>
      <dgm:t>
        <a:bodyPr/>
        <a:lstStyle/>
        <a:p>
          <a:endParaRPr lang="nb-NO"/>
        </a:p>
      </dgm:t>
    </dgm:pt>
    <dgm:pt modelId="{B497DD28-E802-4B18-9A0B-E4C3E45B96CC}" type="sibTrans" cxnId="{5FB2D8FF-977F-434D-84B4-E7E31AF5F2D6}">
      <dgm:prSet/>
      <dgm:spPr/>
      <dgm:t>
        <a:bodyPr/>
        <a:lstStyle/>
        <a:p>
          <a:endParaRPr lang="nb-NO"/>
        </a:p>
      </dgm:t>
    </dgm:pt>
    <dgm:pt modelId="{6C79ABEA-587C-484A-B2EB-893C99CAA85C}">
      <dgm:prSet phldrT="[Tekst]"/>
      <dgm:spPr/>
      <dgm:t>
        <a:bodyPr/>
        <a:lstStyle/>
        <a:p>
          <a:endParaRPr lang="nb-NO" dirty="0"/>
        </a:p>
      </dgm:t>
    </dgm:pt>
    <dgm:pt modelId="{D807A607-1BB1-4922-BEE5-EC5AEC8DC466}" type="parTrans" cxnId="{BDE5E877-80DE-47BE-A155-4F63616D54EC}">
      <dgm:prSet/>
      <dgm:spPr/>
      <dgm:t>
        <a:bodyPr/>
        <a:lstStyle/>
        <a:p>
          <a:endParaRPr lang="nb-NO"/>
        </a:p>
      </dgm:t>
    </dgm:pt>
    <dgm:pt modelId="{1928C846-A969-407F-AAC0-26468BDCFBE2}" type="sibTrans" cxnId="{BDE5E877-80DE-47BE-A155-4F63616D54EC}">
      <dgm:prSet/>
      <dgm:spPr/>
      <dgm:t>
        <a:bodyPr/>
        <a:lstStyle/>
        <a:p>
          <a:endParaRPr lang="nb-NO"/>
        </a:p>
      </dgm:t>
    </dgm:pt>
    <dgm:pt modelId="{B8DF23B2-7EEF-4F48-8674-3EBF9177F032}">
      <dgm:prSet/>
      <dgm:spPr/>
      <dgm:t>
        <a:bodyPr/>
        <a:lstStyle/>
        <a:p>
          <a:endParaRPr lang="nb-NO"/>
        </a:p>
      </dgm:t>
    </dgm:pt>
    <dgm:pt modelId="{4F56906D-7689-4358-916C-A47B57F2CD13}" type="parTrans" cxnId="{8DEF13E9-F343-4352-ADFD-44662AF41419}">
      <dgm:prSet/>
      <dgm:spPr/>
      <dgm:t>
        <a:bodyPr/>
        <a:lstStyle/>
        <a:p>
          <a:endParaRPr lang="nb-NO"/>
        </a:p>
      </dgm:t>
    </dgm:pt>
    <dgm:pt modelId="{8ED233F3-5D2C-41EF-94A5-966A33553255}" type="sibTrans" cxnId="{8DEF13E9-F343-4352-ADFD-44662AF41419}">
      <dgm:prSet/>
      <dgm:spPr/>
      <dgm:t>
        <a:bodyPr/>
        <a:lstStyle/>
        <a:p>
          <a:endParaRPr lang="nb-NO"/>
        </a:p>
      </dgm:t>
    </dgm:pt>
    <dgm:pt modelId="{24DAD949-89F0-4514-B13E-834101F98417}">
      <dgm:prSet phldrT="[Tekst]" custT="1"/>
      <dgm:spPr/>
      <dgm:t>
        <a:bodyPr/>
        <a:lstStyle/>
        <a:p>
          <a:endParaRPr lang="nb-NO" sz="800" dirty="0"/>
        </a:p>
      </dgm:t>
    </dgm:pt>
    <dgm:pt modelId="{F39FEEA0-E839-4DB8-A13D-0564E1556CB4}" type="sibTrans" cxnId="{17381FC9-531D-41AF-AF97-E3F9A7AE0F51}">
      <dgm:prSet/>
      <dgm:spPr/>
      <dgm:t>
        <a:bodyPr/>
        <a:lstStyle/>
        <a:p>
          <a:endParaRPr lang="nb-NO"/>
        </a:p>
      </dgm:t>
    </dgm:pt>
    <dgm:pt modelId="{175B4009-9C62-473C-8ABE-34089760B4E1}" type="parTrans" cxnId="{17381FC9-531D-41AF-AF97-E3F9A7AE0F51}">
      <dgm:prSet/>
      <dgm:spPr/>
      <dgm:t>
        <a:bodyPr/>
        <a:lstStyle/>
        <a:p>
          <a:endParaRPr lang="nb-NO"/>
        </a:p>
      </dgm:t>
    </dgm:pt>
    <dgm:pt modelId="{C48AE7EB-8770-4401-9092-2A2073CA4368}">
      <dgm:prSet phldrT="[Tekst]" custT="1"/>
      <dgm:spPr/>
      <dgm:t>
        <a:bodyPr/>
        <a:lstStyle/>
        <a:p>
          <a:r>
            <a:rPr lang="nb-NO" sz="800" dirty="0"/>
            <a:t>.</a:t>
          </a:r>
        </a:p>
      </dgm:t>
    </dgm:pt>
    <dgm:pt modelId="{DDF24168-D37C-4AB9-A5D6-59251A994F46}" type="sibTrans" cxnId="{AB9CCD47-C7D1-446D-B16B-6CC5B69210BB}">
      <dgm:prSet/>
      <dgm:spPr/>
      <dgm:t>
        <a:bodyPr/>
        <a:lstStyle/>
        <a:p>
          <a:endParaRPr lang="nb-NO"/>
        </a:p>
      </dgm:t>
    </dgm:pt>
    <dgm:pt modelId="{44898130-0898-405D-B845-37E0C6AB837A}" type="parTrans" cxnId="{AB9CCD47-C7D1-446D-B16B-6CC5B69210BB}">
      <dgm:prSet/>
      <dgm:spPr/>
      <dgm:t>
        <a:bodyPr/>
        <a:lstStyle/>
        <a:p>
          <a:endParaRPr lang="nb-NO"/>
        </a:p>
      </dgm:t>
    </dgm:pt>
    <dgm:pt modelId="{A77D6244-4A47-4361-98DE-CC852AB6A00D}" type="pres">
      <dgm:prSet presAssocID="{782510C7-E72D-472C-97D5-97A92467A49C}" presName="composite" presStyleCnt="0">
        <dgm:presLayoutVars>
          <dgm:chMax val="1"/>
          <dgm:dir/>
          <dgm:resizeHandles val="exact"/>
        </dgm:presLayoutVars>
      </dgm:prSet>
      <dgm:spPr/>
    </dgm:pt>
    <dgm:pt modelId="{736667C5-C849-4145-9912-43A7E792E482}" type="pres">
      <dgm:prSet presAssocID="{782510C7-E72D-472C-97D5-97A92467A49C}" presName="radial" presStyleCnt="0">
        <dgm:presLayoutVars>
          <dgm:animLvl val="ctr"/>
        </dgm:presLayoutVars>
      </dgm:prSet>
      <dgm:spPr/>
    </dgm:pt>
    <dgm:pt modelId="{CFDFF8BA-84DF-4A7E-BFBB-4C5A27C9C428}" type="pres">
      <dgm:prSet presAssocID="{877C48A3-7D6D-450D-8EBF-925D31792DD5}" presName="centerShape" presStyleLbl="vennNode1" presStyleIdx="0" presStyleCnt="6"/>
      <dgm:spPr/>
    </dgm:pt>
    <dgm:pt modelId="{6E2E38A8-8222-4B32-B4A5-EED0DC8E21D8}" type="pres">
      <dgm:prSet presAssocID="{C48AE7EB-8770-4401-9092-2A2073CA4368}" presName="node" presStyleLbl="vennNode1" presStyleIdx="1" presStyleCnt="6">
        <dgm:presLayoutVars>
          <dgm:bulletEnabled val="1"/>
        </dgm:presLayoutVars>
      </dgm:prSet>
      <dgm:spPr/>
    </dgm:pt>
    <dgm:pt modelId="{8809BE97-BF38-4A68-AF34-00B22FAE628A}" type="pres">
      <dgm:prSet presAssocID="{24DAD949-89F0-4514-B13E-834101F98417}" presName="node" presStyleLbl="vennNode1" presStyleIdx="2" presStyleCnt="6">
        <dgm:presLayoutVars>
          <dgm:bulletEnabled val="1"/>
        </dgm:presLayoutVars>
      </dgm:prSet>
      <dgm:spPr/>
    </dgm:pt>
    <dgm:pt modelId="{3174FB9D-B71A-4584-80F0-BE2EB152A5D0}" type="pres">
      <dgm:prSet presAssocID="{461C455A-6E7F-4F6B-8ABD-07EB5C75468A}" presName="node" presStyleLbl="vennNode1" presStyleIdx="3" presStyleCnt="6">
        <dgm:presLayoutVars>
          <dgm:bulletEnabled val="1"/>
        </dgm:presLayoutVars>
      </dgm:prSet>
      <dgm:spPr/>
    </dgm:pt>
    <dgm:pt modelId="{F9763DE1-C9E8-47FA-9A0C-E42748E30F8E}" type="pres">
      <dgm:prSet presAssocID="{6C79ABEA-587C-484A-B2EB-893C99CAA85C}" presName="node" presStyleLbl="vennNode1" presStyleIdx="4" presStyleCnt="6">
        <dgm:presLayoutVars>
          <dgm:bulletEnabled val="1"/>
        </dgm:presLayoutVars>
      </dgm:prSet>
      <dgm:spPr/>
    </dgm:pt>
    <dgm:pt modelId="{C270C0C2-0A85-4A75-944D-5C10C5EDD631}" type="pres">
      <dgm:prSet presAssocID="{B8DF23B2-7EEF-4F48-8674-3EBF9177F032}" presName="node" presStyleLbl="vennNode1" presStyleIdx="5" presStyleCnt="6">
        <dgm:presLayoutVars>
          <dgm:bulletEnabled val="1"/>
        </dgm:presLayoutVars>
      </dgm:prSet>
      <dgm:spPr/>
    </dgm:pt>
  </dgm:ptLst>
  <dgm:cxnLst>
    <dgm:cxn modelId="{39279D32-FBB0-4E90-BAD0-0A984D588273}" type="presOf" srcId="{461C455A-6E7F-4F6B-8ABD-07EB5C75468A}" destId="{3174FB9D-B71A-4584-80F0-BE2EB152A5D0}" srcOrd="0" destOrd="0" presId="urn:microsoft.com/office/officeart/2005/8/layout/radial3"/>
    <dgm:cxn modelId="{18466A5C-D8B7-4BAA-9D91-5D36D636CCB5}" type="presOf" srcId="{B8DF23B2-7EEF-4F48-8674-3EBF9177F032}" destId="{C270C0C2-0A85-4A75-944D-5C10C5EDD631}" srcOrd="0" destOrd="0" presId="urn:microsoft.com/office/officeart/2005/8/layout/radial3"/>
    <dgm:cxn modelId="{7BFBFE63-7BA4-4B41-81C6-D80F90272077}" type="presOf" srcId="{C48AE7EB-8770-4401-9092-2A2073CA4368}" destId="{6E2E38A8-8222-4B32-B4A5-EED0DC8E21D8}" srcOrd="0" destOrd="0" presId="urn:microsoft.com/office/officeart/2005/8/layout/radial3"/>
    <dgm:cxn modelId="{AB9CCD47-C7D1-446D-B16B-6CC5B69210BB}" srcId="{877C48A3-7D6D-450D-8EBF-925D31792DD5}" destId="{C48AE7EB-8770-4401-9092-2A2073CA4368}" srcOrd="0" destOrd="0" parTransId="{44898130-0898-405D-B845-37E0C6AB837A}" sibTransId="{DDF24168-D37C-4AB9-A5D6-59251A994F46}"/>
    <dgm:cxn modelId="{BDE5E877-80DE-47BE-A155-4F63616D54EC}" srcId="{877C48A3-7D6D-450D-8EBF-925D31792DD5}" destId="{6C79ABEA-587C-484A-B2EB-893C99CAA85C}" srcOrd="3" destOrd="0" parTransId="{D807A607-1BB1-4922-BEE5-EC5AEC8DC466}" sibTransId="{1928C846-A969-407F-AAC0-26468BDCFBE2}"/>
    <dgm:cxn modelId="{60D27A97-5146-4402-98FD-90E5CAB142E3}" type="presOf" srcId="{24DAD949-89F0-4514-B13E-834101F98417}" destId="{8809BE97-BF38-4A68-AF34-00B22FAE628A}" srcOrd="0" destOrd="0" presId="urn:microsoft.com/office/officeart/2005/8/layout/radial3"/>
    <dgm:cxn modelId="{17381FC9-531D-41AF-AF97-E3F9A7AE0F51}" srcId="{877C48A3-7D6D-450D-8EBF-925D31792DD5}" destId="{24DAD949-89F0-4514-B13E-834101F98417}" srcOrd="1" destOrd="0" parTransId="{175B4009-9C62-473C-8ABE-34089760B4E1}" sibTransId="{F39FEEA0-E839-4DB8-A13D-0564E1556CB4}"/>
    <dgm:cxn modelId="{641BC4C9-2D79-44F3-9C71-0D87F95D8694}" type="presOf" srcId="{6C79ABEA-587C-484A-B2EB-893C99CAA85C}" destId="{F9763DE1-C9E8-47FA-9A0C-E42748E30F8E}" srcOrd="0" destOrd="0" presId="urn:microsoft.com/office/officeart/2005/8/layout/radial3"/>
    <dgm:cxn modelId="{8A0A7DE6-1820-4FFC-BFE9-BF770D7EB760}" type="presOf" srcId="{877C48A3-7D6D-450D-8EBF-925D31792DD5}" destId="{CFDFF8BA-84DF-4A7E-BFBB-4C5A27C9C428}" srcOrd="0" destOrd="0" presId="urn:microsoft.com/office/officeart/2005/8/layout/radial3"/>
    <dgm:cxn modelId="{8DEF13E9-F343-4352-ADFD-44662AF41419}" srcId="{877C48A3-7D6D-450D-8EBF-925D31792DD5}" destId="{B8DF23B2-7EEF-4F48-8674-3EBF9177F032}" srcOrd="4" destOrd="0" parTransId="{4F56906D-7689-4358-916C-A47B57F2CD13}" sibTransId="{8ED233F3-5D2C-41EF-94A5-966A33553255}"/>
    <dgm:cxn modelId="{4F591CED-A053-457E-86E7-44FAC6D8AFB4}" srcId="{782510C7-E72D-472C-97D5-97A92467A49C}" destId="{877C48A3-7D6D-450D-8EBF-925D31792DD5}" srcOrd="0" destOrd="0" parTransId="{8B3AC6E7-1926-44DD-8223-1560BBB9B214}" sibTransId="{5EE3ABB5-05FE-4FEA-B098-BFC870CBDE96}"/>
    <dgm:cxn modelId="{BC2318FD-090A-410D-AF0D-D3D07A2D3DB5}" type="presOf" srcId="{782510C7-E72D-472C-97D5-97A92467A49C}" destId="{A77D6244-4A47-4361-98DE-CC852AB6A00D}" srcOrd="0" destOrd="0" presId="urn:microsoft.com/office/officeart/2005/8/layout/radial3"/>
    <dgm:cxn modelId="{5FB2D8FF-977F-434D-84B4-E7E31AF5F2D6}" srcId="{877C48A3-7D6D-450D-8EBF-925D31792DD5}" destId="{461C455A-6E7F-4F6B-8ABD-07EB5C75468A}" srcOrd="2" destOrd="0" parTransId="{6641CF48-8807-4539-B41B-386AE03FD966}" sibTransId="{B497DD28-E802-4B18-9A0B-E4C3E45B96CC}"/>
    <dgm:cxn modelId="{0DAF1B6A-E3F9-449F-89E6-7BA7B09B7CBF}" type="presParOf" srcId="{A77D6244-4A47-4361-98DE-CC852AB6A00D}" destId="{736667C5-C849-4145-9912-43A7E792E482}" srcOrd="0" destOrd="0" presId="urn:microsoft.com/office/officeart/2005/8/layout/radial3"/>
    <dgm:cxn modelId="{26F0243D-41A5-48CF-BB3A-29B9154FCE76}" type="presParOf" srcId="{736667C5-C849-4145-9912-43A7E792E482}" destId="{CFDFF8BA-84DF-4A7E-BFBB-4C5A27C9C428}" srcOrd="0" destOrd="0" presId="urn:microsoft.com/office/officeart/2005/8/layout/radial3"/>
    <dgm:cxn modelId="{49B964B9-A973-4858-BA55-EC6064AF4E9B}" type="presParOf" srcId="{736667C5-C849-4145-9912-43A7E792E482}" destId="{6E2E38A8-8222-4B32-B4A5-EED0DC8E21D8}" srcOrd="1" destOrd="0" presId="urn:microsoft.com/office/officeart/2005/8/layout/radial3"/>
    <dgm:cxn modelId="{67835B22-5755-475A-9574-073001234754}" type="presParOf" srcId="{736667C5-C849-4145-9912-43A7E792E482}" destId="{8809BE97-BF38-4A68-AF34-00B22FAE628A}" srcOrd="2" destOrd="0" presId="urn:microsoft.com/office/officeart/2005/8/layout/radial3"/>
    <dgm:cxn modelId="{7CCFE59E-BE50-468E-B31A-61D70CB920C3}" type="presParOf" srcId="{736667C5-C849-4145-9912-43A7E792E482}" destId="{3174FB9D-B71A-4584-80F0-BE2EB152A5D0}" srcOrd="3" destOrd="0" presId="urn:microsoft.com/office/officeart/2005/8/layout/radial3"/>
    <dgm:cxn modelId="{9CD36B7C-5A49-496E-ACC8-591F7AB37DEB}" type="presParOf" srcId="{736667C5-C849-4145-9912-43A7E792E482}" destId="{F9763DE1-C9E8-47FA-9A0C-E42748E30F8E}" srcOrd="4" destOrd="0" presId="urn:microsoft.com/office/officeart/2005/8/layout/radial3"/>
    <dgm:cxn modelId="{90C5D4B7-4A13-4C65-AFE5-9096A38C41C0}" type="presParOf" srcId="{736667C5-C849-4145-9912-43A7E792E482}" destId="{C270C0C2-0A85-4A75-944D-5C10C5EDD631}" srcOrd="5" destOrd="0" presId="urn:microsoft.com/office/officeart/2005/8/layout/radial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BDEA2-B14A-48AC-8978-4E5C90A990F0}">
      <dsp:nvSpPr>
        <dsp:cNvPr id="0" name=""/>
        <dsp:cNvSpPr/>
      </dsp:nvSpPr>
      <dsp:spPr>
        <a:xfrm>
          <a:off x="0" y="2433119"/>
          <a:ext cx="8041341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b="1" kern="1200" dirty="0"/>
            <a:t>Demokratisenteret </a:t>
          </a:r>
          <a:r>
            <a:rPr lang="nb-NO" sz="2300" kern="1200" dirty="0"/>
            <a:t>på Høytorp åpner august 24</a:t>
          </a:r>
          <a:endParaRPr lang="en-US" sz="2300" kern="1200" dirty="0"/>
        </a:p>
      </dsp:txBody>
      <dsp:txXfrm>
        <a:off x="26930" y="2460049"/>
        <a:ext cx="7987481" cy="497795"/>
      </dsp:txXfrm>
    </dsp:sp>
    <dsp:sp modelId="{A69B5800-3ED1-4E3C-927C-C324BB362960}">
      <dsp:nvSpPr>
        <dsp:cNvPr id="0" name=""/>
        <dsp:cNvSpPr/>
      </dsp:nvSpPr>
      <dsp:spPr>
        <a:xfrm>
          <a:off x="0" y="3964218"/>
          <a:ext cx="8041341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b="1" kern="1200" dirty="0"/>
            <a:t>«På flukt» </a:t>
          </a:r>
          <a:r>
            <a:rPr lang="nb-NO" sz="2300" kern="1200" dirty="0"/>
            <a:t>-flyktningerutesenteret på Trøgstad, åpner august 25</a:t>
          </a:r>
          <a:endParaRPr lang="en-US" sz="2300" kern="1200" dirty="0"/>
        </a:p>
      </dsp:txBody>
      <dsp:txXfrm>
        <a:off x="26930" y="3991148"/>
        <a:ext cx="7987481" cy="497795"/>
      </dsp:txXfrm>
    </dsp:sp>
    <dsp:sp modelId="{91D7C8FE-82A3-4845-A9F8-ABCF30D3D551}">
      <dsp:nvSpPr>
        <dsp:cNvPr id="0" name=""/>
        <dsp:cNvSpPr/>
      </dsp:nvSpPr>
      <dsp:spPr>
        <a:xfrm>
          <a:off x="0" y="2940754"/>
          <a:ext cx="8041341" cy="928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5313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800" kern="1200"/>
            <a:t>Opplæring og opplevelser for skoleelever i kommunen og regionen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800" kern="1200" dirty="0"/>
            <a:t>Arrangementer og opplevelser for alle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800" kern="1200" dirty="0"/>
            <a:t>Regionalt museum? Forprosjekt i gang!</a:t>
          </a:r>
          <a:endParaRPr lang="en-US" sz="1800" kern="1200" dirty="0"/>
        </a:p>
      </dsp:txBody>
      <dsp:txXfrm>
        <a:off x="0" y="2940754"/>
        <a:ext cx="8041341" cy="928395"/>
      </dsp:txXfrm>
    </dsp:sp>
    <dsp:sp modelId="{9EE0F6E8-C12A-4874-B485-110CACBBABC3}">
      <dsp:nvSpPr>
        <dsp:cNvPr id="0" name=""/>
        <dsp:cNvSpPr/>
      </dsp:nvSpPr>
      <dsp:spPr>
        <a:xfrm>
          <a:off x="0" y="786965"/>
          <a:ext cx="8041341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b="1" kern="1200" dirty="0"/>
            <a:t>Team Fortene </a:t>
          </a:r>
          <a:r>
            <a:rPr lang="nb-NO" sz="2300" kern="1200" dirty="0"/>
            <a:t>har oppstart i august 23</a:t>
          </a:r>
          <a:endParaRPr lang="en-US" sz="2300" kern="1200" dirty="0"/>
        </a:p>
      </dsp:txBody>
      <dsp:txXfrm>
        <a:off x="26930" y="813895"/>
        <a:ext cx="7987481" cy="497795"/>
      </dsp:txXfrm>
    </dsp:sp>
    <dsp:sp modelId="{AAF9C51D-051B-489D-9ED1-95CF14B2A597}">
      <dsp:nvSpPr>
        <dsp:cNvPr id="0" name=""/>
        <dsp:cNvSpPr/>
      </dsp:nvSpPr>
      <dsp:spPr>
        <a:xfrm>
          <a:off x="0" y="1361066"/>
          <a:ext cx="8041341" cy="928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5313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800" kern="1200" dirty="0" err="1"/>
            <a:t>Opplæringsarena</a:t>
          </a:r>
          <a:r>
            <a:rPr lang="nb-NO" sz="1800" kern="1200" dirty="0"/>
            <a:t> for ungdom 14-23 år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800" kern="1200" dirty="0"/>
            <a:t>Praksisnært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800" kern="1200" dirty="0"/>
            <a:t>Gevinst for ungdommen, kommunen/regionen og næringslivet</a:t>
          </a:r>
          <a:endParaRPr lang="en-US" sz="1800" kern="1200" dirty="0"/>
        </a:p>
      </dsp:txBody>
      <dsp:txXfrm>
        <a:off x="0" y="1361066"/>
        <a:ext cx="8041341" cy="9283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E4A010-B83B-421F-9CEC-163D426151B5}">
      <dsp:nvSpPr>
        <dsp:cNvPr id="0" name=""/>
        <dsp:cNvSpPr/>
      </dsp:nvSpPr>
      <dsp:spPr>
        <a:xfrm rot="5400000">
          <a:off x="312840" y="2707405"/>
          <a:ext cx="939033" cy="1562530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5685B-69D0-4626-9512-06215D00F15D}">
      <dsp:nvSpPr>
        <dsp:cNvPr id="0" name=""/>
        <dsp:cNvSpPr/>
      </dsp:nvSpPr>
      <dsp:spPr>
        <a:xfrm>
          <a:off x="156092" y="3174265"/>
          <a:ext cx="1410661" cy="1236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Spydeberg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1814</a:t>
          </a:r>
        </a:p>
      </dsp:txBody>
      <dsp:txXfrm>
        <a:off x="156092" y="3174265"/>
        <a:ext cx="1410661" cy="1236527"/>
      </dsp:txXfrm>
    </dsp:sp>
    <dsp:sp modelId="{CE4B05E6-0275-47D6-BA71-1C21D5EBC9F1}">
      <dsp:nvSpPr>
        <dsp:cNvPr id="0" name=""/>
        <dsp:cNvSpPr/>
      </dsp:nvSpPr>
      <dsp:spPr>
        <a:xfrm>
          <a:off x="1300591" y="2592369"/>
          <a:ext cx="266162" cy="266162"/>
        </a:xfrm>
        <a:prstGeom prst="triangle">
          <a:avLst>
            <a:gd name="adj" fmla="val 100000"/>
          </a:avLst>
        </a:prstGeom>
        <a:solidFill>
          <a:schemeClr val="accent3">
            <a:hueOff val="338825"/>
            <a:satOff val="12500"/>
            <a:lumOff val="-1838"/>
            <a:alphaOff val="0"/>
          </a:schemeClr>
        </a:solidFill>
        <a:ln w="12700" cap="flat" cmpd="sng" algn="ctr">
          <a:solidFill>
            <a:schemeClr val="accent3">
              <a:hueOff val="338825"/>
              <a:satOff val="12500"/>
              <a:lumOff val="-18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D0521B-B63A-496D-A269-B8E8B4FA0AA0}">
      <dsp:nvSpPr>
        <dsp:cNvPr id="0" name=""/>
        <dsp:cNvSpPr/>
      </dsp:nvSpPr>
      <dsp:spPr>
        <a:xfrm rot="5400000">
          <a:off x="2039765" y="2280075"/>
          <a:ext cx="939033" cy="1562530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accent3">
              <a:hueOff val="677650"/>
              <a:satOff val="25000"/>
              <a:lumOff val="-36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4D6602-D5E4-41DE-AF8C-28A00A697543}">
      <dsp:nvSpPr>
        <dsp:cNvPr id="0" name=""/>
        <dsp:cNvSpPr/>
      </dsp:nvSpPr>
      <dsp:spPr>
        <a:xfrm>
          <a:off x="1883017" y="2746935"/>
          <a:ext cx="1410661" cy="1236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 err="1"/>
            <a:t>Fossumstrøkets</a:t>
          </a:r>
          <a:endParaRPr lang="nb-NO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festning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1905 -&gt;</a:t>
          </a:r>
        </a:p>
      </dsp:txBody>
      <dsp:txXfrm>
        <a:off x="1883017" y="2746935"/>
        <a:ext cx="1410661" cy="1236527"/>
      </dsp:txXfrm>
    </dsp:sp>
    <dsp:sp modelId="{EEC575BA-715A-4ADD-ABB6-7311BBBEE093}">
      <dsp:nvSpPr>
        <dsp:cNvPr id="0" name=""/>
        <dsp:cNvSpPr/>
      </dsp:nvSpPr>
      <dsp:spPr>
        <a:xfrm>
          <a:off x="3027516" y="2165040"/>
          <a:ext cx="266162" cy="266162"/>
        </a:xfrm>
        <a:prstGeom prst="triangle">
          <a:avLst>
            <a:gd name="adj" fmla="val 100000"/>
          </a:avLst>
        </a:prstGeom>
        <a:solidFill>
          <a:schemeClr val="accent3">
            <a:hueOff val="1016475"/>
            <a:satOff val="37500"/>
            <a:lumOff val="-5515"/>
            <a:alphaOff val="0"/>
          </a:schemeClr>
        </a:solidFill>
        <a:ln w="12700" cap="flat" cmpd="sng" algn="ctr">
          <a:solidFill>
            <a:schemeClr val="accent3">
              <a:hueOff val="1016475"/>
              <a:satOff val="37500"/>
              <a:lumOff val="-55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1A397F-94D9-4D28-A7A4-95F1D74053A4}">
      <dsp:nvSpPr>
        <dsp:cNvPr id="0" name=""/>
        <dsp:cNvSpPr/>
      </dsp:nvSpPr>
      <dsp:spPr>
        <a:xfrm rot="5400000">
          <a:off x="3766690" y="1852746"/>
          <a:ext cx="939033" cy="1562530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F5D069-8784-4339-B78E-A697EA2E0887}">
      <dsp:nvSpPr>
        <dsp:cNvPr id="0" name=""/>
        <dsp:cNvSpPr/>
      </dsp:nvSpPr>
      <dsp:spPr>
        <a:xfrm>
          <a:off x="3609942" y="2319606"/>
          <a:ext cx="1410661" cy="1236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 err="1"/>
            <a:t>Fossumstrøkets</a:t>
          </a:r>
          <a:r>
            <a:rPr lang="nb-NO" sz="1400" kern="1200" dirty="0"/>
            <a:t> festning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1940-45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400" kern="1200" dirty="0"/>
        </a:p>
      </dsp:txBody>
      <dsp:txXfrm>
        <a:off x="3609942" y="2319606"/>
        <a:ext cx="1410661" cy="1236527"/>
      </dsp:txXfrm>
    </dsp:sp>
    <dsp:sp modelId="{718ED7CC-A24E-4575-87B8-71AC7A7FB9A8}">
      <dsp:nvSpPr>
        <dsp:cNvPr id="0" name=""/>
        <dsp:cNvSpPr/>
      </dsp:nvSpPr>
      <dsp:spPr>
        <a:xfrm>
          <a:off x="4754441" y="1737711"/>
          <a:ext cx="266162" cy="266162"/>
        </a:xfrm>
        <a:prstGeom prst="triangle">
          <a:avLst>
            <a:gd name="adj" fmla="val 100000"/>
          </a:avLst>
        </a:prstGeom>
        <a:solidFill>
          <a:schemeClr val="accent3">
            <a:hueOff val="1694124"/>
            <a:satOff val="62500"/>
            <a:lumOff val="-9191"/>
            <a:alphaOff val="0"/>
          </a:schemeClr>
        </a:solidFill>
        <a:ln w="12700" cap="flat" cmpd="sng" algn="ctr">
          <a:solidFill>
            <a:schemeClr val="accent3">
              <a:hueOff val="1694124"/>
              <a:satOff val="62500"/>
              <a:lumOff val="-91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1558D4-0A79-4F71-AE02-DDA22E23287E}">
      <dsp:nvSpPr>
        <dsp:cNvPr id="0" name=""/>
        <dsp:cNvSpPr/>
      </dsp:nvSpPr>
      <dsp:spPr>
        <a:xfrm rot="5400000">
          <a:off x="5493615" y="1425417"/>
          <a:ext cx="939033" cy="1562530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accent3">
              <a:hueOff val="2032949"/>
              <a:satOff val="75000"/>
              <a:lumOff val="-110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F10F71-2D0C-4515-8A65-0605DC258277}">
      <dsp:nvSpPr>
        <dsp:cNvPr id="0" name=""/>
        <dsp:cNvSpPr/>
      </dsp:nvSpPr>
      <dsp:spPr>
        <a:xfrm>
          <a:off x="5336867" y="1892277"/>
          <a:ext cx="1410661" cy="1236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Fangenskap og frihet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1940 - 55</a:t>
          </a:r>
        </a:p>
      </dsp:txBody>
      <dsp:txXfrm>
        <a:off x="5336867" y="1892277"/>
        <a:ext cx="1410661" cy="1236527"/>
      </dsp:txXfrm>
    </dsp:sp>
    <dsp:sp modelId="{A7DAB4F0-43B3-4BA1-AA02-4883276D231C}">
      <dsp:nvSpPr>
        <dsp:cNvPr id="0" name=""/>
        <dsp:cNvSpPr/>
      </dsp:nvSpPr>
      <dsp:spPr>
        <a:xfrm>
          <a:off x="6481366" y="1310381"/>
          <a:ext cx="266162" cy="266162"/>
        </a:xfrm>
        <a:prstGeom prst="triangle">
          <a:avLst>
            <a:gd name="adj" fmla="val 100000"/>
          </a:avLst>
        </a:prstGeom>
        <a:solidFill>
          <a:schemeClr val="accent3">
            <a:hueOff val="2371774"/>
            <a:satOff val="87500"/>
            <a:lumOff val="-12868"/>
            <a:alphaOff val="0"/>
          </a:schemeClr>
        </a:solidFill>
        <a:ln w="12700" cap="flat" cmpd="sng" algn="ctr">
          <a:solidFill>
            <a:schemeClr val="accent3">
              <a:hueOff val="2371774"/>
              <a:satOff val="87500"/>
              <a:lumOff val="-128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193EC1-93F7-404E-8DF6-30D05D7F361F}">
      <dsp:nvSpPr>
        <dsp:cNvPr id="0" name=""/>
        <dsp:cNvSpPr/>
      </dsp:nvSpPr>
      <dsp:spPr>
        <a:xfrm rot="5400000">
          <a:off x="7220540" y="998087"/>
          <a:ext cx="939033" cy="1562530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35CFE4-905C-4545-ADAC-059F32E156B2}">
      <dsp:nvSpPr>
        <dsp:cNvPr id="0" name=""/>
        <dsp:cNvSpPr/>
      </dsp:nvSpPr>
      <dsp:spPr>
        <a:xfrm>
          <a:off x="7063792" y="1464947"/>
          <a:ext cx="1410661" cy="1236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Demokratisenter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Flyktningesenter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2024 -&gt;</a:t>
          </a:r>
        </a:p>
      </dsp:txBody>
      <dsp:txXfrm>
        <a:off x="7063792" y="1464947"/>
        <a:ext cx="1410661" cy="12365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7B8749-17C2-4118-9217-0C462AF969FB}">
      <dsp:nvSpPr>
        <dsp:cNvPr id="0" name=""/>
        <dsp:cNvSpPr/>
      </dsp:nvSpPr>
      <dsp:spPr>
        <a:xfrm>
          <a:off x="1980378" y="623149"/>
          <a:ext cx="4167238" cy="4167238"/>
        </a:xfrm>
        <a:prstGeom prst="blockArc">
          <a:avLst>
            <a:gd name="adj1" fmla="val 10795668"/>
            <a:gd name="adj2" fmla="val 16235850"/>
            <a:gd name="adj3" fmla="val 4642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CF290EA-8C1A-4CE8-807B-E877D52182A4}">
      <dsp:nvSpPr>
        <dsp:cNvPr id="0" name=""/>
        <dsp:cNvSpPr/>
      </dsp:nvSpPr>
      <dsp:spPr>
        <a:xfrm>
          <a:off x="1980378" y="628441"/>
          <a:ext cx="4167238" cy="4167238"/>
        </a:xfrm>
        <a:prstGeom prst="blockArc">
          <a:avLst>
            <a:gd name="adj1" fmla="val 5456503"/>
            <a:gd name="adj2" fmla="val 10804607"/>
            <a:gd name="adj3" fmla="val 4642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FFC681-24AF-435D-96D1-8E81F104DDB1}">
      <dsp:nvSpPr>
        <dsp:cNvPr id="0" name=""/>
        <dsp:cNvSpPr/>
      </dsp:nvSpPr>
      <dsp:spPr>
        <a:xfrm>
          <a:off x="1958075" y="628197"/>
          <a:ext cx="4167238" cy="4167238"/>
        </a:xfrm>
        <a:prstGeom prst="blockArc">
          <a:avLst>
            <a:gd name="adj1" fmla="val 21595806"/>
            <a:gd name="adj2" fmla="val 5418828"/>
            <a:gd name="adj3" fmla="val 4642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ACCADF-67A3-4CCB-86A3-C1F2A5B04A73}">
      <dsp:nvSpPr>
        <dsp:cNvPr id="0" name=""/>
        <dsp:cNvSpPr/>
      </dsp:nvSpPr>
      <dsp:spPr>
        <a:xfrm>
          <a:off x="1958076" y="622794"/>
          <a:ext cx="4167238" cy="4167238"/>
        </a:xfrm>
        <a:prstGeom prst="blockArc">
          <a:avLst>
            <a:gd name="adj1" fmla="val 16273526"/>
            <a:gd name="adj2" fmla="val 4931"/>
            <a:gd name="adj3" fmla="val 4642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AE5ACF6-127D-4D33-AEDD-A04A6E26CB67}">
      <dsp:nvSpPr>
        <dsp:cNvPr id="0" name=""/>
        <dsp:cNvSpPr/>
      </dsp:nvSpPr>
      <dsp:spPr>
        <a:xfrm>
          <a:off x="3897996" y="2335754"/>
          <a:ext cx="332006" cy="74715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kern="1200" dirty="0">
              <a:solidFill>
                <a:schemeClr val="bg1"/>
              </a:solidFill>
            </a:rPr>
            <a:t>.</a:t>
          </a:r>
        </a:p>
      </dsp:txBody>
      <dsp:txXfrm>
        <a:off x="3946617" y="2445173"/>
        <a:ext cx="234764" cy="528320"/>
      </dsp:txXfrm>
    </dsp:sp>
    <dsp:sp modelId="{93230090-26E5-487B-93BB-FAB529A2C7DF}">
      <dsp:nvSpPr>
        <dsp:cNvPr id="0" name=""/>
        <dsp:cNvSpPr/>
      </dsp:nvSpPr>
      <dsp:spPr>
        <a:xfrm>
          <a:off x="3413610" y="4"/>
          <a:ext cx="1343223" cy="134322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100" kern="1200" dirty="0">
              <a:solidFill>
                <a:schemeClr val="bg1"/>
              </a:solidFill>
            </a:rPr>
            <a:t>.</a:t>
          </a:r>
        </a:p>
      </dsp:txBody>
      <dsp:txXfrm>
        <a:off x="3610320" y="196714"/>
        <a:ext cx="949803" cy="949803"/>
      </dsp:txXfrm>
    </dsp:sp>
    <dsp:sp modelId="{386B4934-FE41-4116-ADF7-45D44C49C49C}">
      <dsp:nvSpPr>
        <dsp:cNvPr id="0" name=""/>
        <dsp:cNvSpPr/>
      </dsp:nvSpPr>
      <dsp:spPr>
        <a:xfrm>
          <a:off x="5405345" y="2037721"/>
          <a:ext cx="1343223" cy="134322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100" kern="1200" dirty="0">
              <a:solidFill>
                <a:schemeClr val="bg1"/>
              </a:solidFill>
            </a:rPr>
            <a:t>.</a:t>
          </a:r>
        </a:p>
      </dsp:txBody>
      <dsp:txXfrm>
        <a:off x="5602055" y="2234431"/>
        <a:ext cx="949803" cy="949803"/>
      </dsp:txXfrm>
    </dsp:sp>
    <dsp:sp modelId="{B81B8E56-65CF-4855-B8B1-1182D9262595}">
      <dsp:nvSpPr>
        <dsp:cNvPr id="0" name=""/>
        <dsp:cNvSpPr/>
      </dsp:nvSpPr>
      <dsp:spPr>
        <a:xfrm>
          <a:off x="3358936" y="4075437"/>
          <a:ext cx="1343223" cy="134322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3100" kern="1200" dirty="0"/>
        </a:p>
      </dsp:txBody>
      <dsp:txXfrm>
        <a:off x="3555646" y="4272147"/>
        <a:ext cx="949803" cy="949803"/>
      </dsp:txXfrm>
    </dsp:sp>
    <dsp:sp modelId="{6EB37538-9B69-4012-9F63-160F3438F65B}">
      <dsp:nvSpPr>
        <dsp:cNvPr id="0" name=""/>
        <dsp:cNvSpPr/>
      </dsp:nvSpPr>
      <dsp:spPr>
        <a:xfrm>
          <a:off x="1357124" y="2037721"/>
          <a:ext cx="1343223" cy="134322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3100" kern="1200" dirty="0"/>
        </a:p>
      </dsp:txBody>
      <dsp:txXfrm>
        <a:off x="1553834" y="2234431"/>
        <a:ext cx="949803" cy="9498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7BD58E-C622-4C03-82D0-3F143F234BCA}">
      <dsp:nvSpPr>
        <dsp:cNvPr id="0" name=""/>
        <dsp:cNvSpPr/>
      </dsp:nvSpPr>
      <dsp:spPr>
        <a:xfrm>
          <a:off x="0" y="278606"/>
          <a:ext cx="10515600" cy="1606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12420" rIns="81612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500" kern="1200"/>
            <a:t>Alle ansatte på plass 1. august. Deltagruppen, Viken, IØK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500" kern="1200"/>
            <a:t>Inntaket av elever i gang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500" kern="1200"/>
            <a:t>Rehabilitering og renovering av «basen» i gang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500" kern="1200"/>
            <a:t>Midlertidig undervisningslokaler godkjent for bruk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500" kern="1200"/>
            <a:t>Kommunene i regionen er invitert inn</a:t>
          </a:r>
          <a:endParaRPr lang="en-US" sz="1500" kern="1200"/>
        </a:p>
      </dsp:txBody>
      <dsp:txXfrm>
        <a:off x="0" y="278606"/>
        <a:ext cx="10515600" cy="1606500"/>
      </dsp:txXfrm>
    </dsp:sp>
    <dsp:sp modelId="{8472646E-DA21-483E-ABFE-7BB4ADB88E6D}">
      <dsp:nvSpPr>
        <dsp:cNvPr id="0" name=""/>
        <dsp:cNvSpPr/>
      </dsp:nvSpPr>
      <dsp:spPr>
        <a:xfrm>
          <a:off x="525780" y="57206"/>
          <a:ext cx="736092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/>
            <a:t>Team Fortene</a:t>
          </a:r>
          <a:endParaRPr lang="en-US" sz="1500" kern="1200"/>
        </a:p>
      </dsp:txBody>
      <dsp:txXfrm>
        <a:off x="547396" y="78822"/>
        <a:ext cx="7317688" cy="399568"/>
      </dsp:txXfrm>
    </dsp:sp>
    <dsp:sp modelId="{6C7DA80F-33A1-481B-9150-BB1FBD86E9A9}">
      <dsp:nvSpPr>
        <dsp:cNvPr id="0" name=""/>
        <dsp:cNvSpPr/>
      </dsp:nvSpPr>
      <dsp:spPr>
        <a:xfrm>
          <a:off x="0" y="2218524"/>
          <a:ext cx="10515600" cy="2598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12420" rIns="81612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500" kern="1200"/>
            <a:t>Undervisningsopplegg og dagsplaner for skolebesøk ferdigstilles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500" kern="1200"/>
            <a:t>Ulike løp: historie, demokratisk kompetanse, forebygging av radikalisering og ekstremisme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500" kern="1200"/>
            <a:t>Medlem av nasjonalt museumsnettverk for demokrati- og menneskerettigheter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500" kern="1200"/>
            <a:t>Søkt medlemsskap i nettverk for holdningsskapende formidling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500" kern="1200"/>
            <a:t>Inngått forpliktende samarbeid med freds- og menneskerettighetssentre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500" kern="1200"/>
            <a:t>Samarbeid med stiftelsen Spydeberg prestegård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500" kern="1200"/>
            <a:t>Samarbeid med frivilligheten og veteranforeningen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500" kern="1200"/>
            <a:t>Midler til bygging av demokratisenter gitt av Sparebankstiftelsen og kommunen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500" kern="1200"/>
            <a:t>Arbeidet med demokratisenteret begynner så snart Team Fortene flytter inn i sitt bygg</a:t>
          </a:r>
          <a:endParaRPr lang="en-US" sz="1500" kern="1200"/>
        </a:p>
      </dsp:txBody>
      <dsp:txXfrm>
        <a:off x="0" y="2218524"/>
        <a:ext cx="10515600" cy="2598750"/>
      </dsp:txXfrm>
    </dsp:sp>
    <dsp:sp modelId="{7A66D633-8102-4FBF-8B03-426DAB3CD26B}">
      <dsp:nvSpPr>
        <dsp:cNvPr id="0" name=""/>
        <dsp:cNvSpPr/>
      </dsp:nvSpPr>
      <dsp:spPr>
        <a:xfrm>
          <a:off x="525780" y="1966106"/>
          <a:ext cx="736092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/>
            <a:t>Fortene</a:t>
          </a:r>
          <a:endParaRPr lang="en-US" sz="1500" kern="1200"/>
        </a:p>
      </dsp:txBody>
      <dsp:txXfrm>
        <a:off x="547396" y="1987722"/>
        <a:ext cx="7317688" cy="3995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FF8BA-84DF-4A7E-BFBB-4C5A27C9C428}">
      <dsp:nvSpPr>
        <dsp:cNvPr id="0" name=""/>
        <dsp:cNvSpPr/>
      </dsp:nvSpPr>
      <dsp:spPr>
        <a:xfrm>
          <a:off x="1339365" y="1079714"/>
          <a:ext cx="2502869" cy="2502869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6500" kern="1200" dirty="0"/>
        </a:p>
      </dsp:txBody>
      <dsp:txXfrm>
        <a:off x="1705902" y="1446251"/>
        <a:ext cx="1769795" cy="1769795"/>
      </dsp:txXfrm>
    </dsp:sp>
    <dsp:sp modelId="{6E2E38A8-8222-4B32-B4A5-EED0DC8E21D8}">
      <dsp:nvSpPr>
        <dsp:cNvPr id="0" name=""/>
        <dsp:cNvSpPr/>
      </dsp:nvSpPr>
      <dsp:spPr>
        <a:xfrm>
          <a:off x="1965082" y="77219"/>
          <a:ext cx="1251434" cy="1251434"/>
        </a:xfrm>
        <a:prstGeom prst="ellipse">
          <a:avLst/>
        </a:prstGeom>
        <a:solidFill>
          <a:schemeClr val="accent3">
            <a:alpha val="50000"/>
            <a:hueOff val="542120"/>
            <a:satOff val="20000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kern="1200" dirty="0"/>
            <a:t>.</a:t>
          </a:r>
        </a:p>
      </dsp:txBody>
      <dsp:txXfrm>
        <a:off x="2148350" y="260487"/>
        <a:ext cx="884898" cy="884898"/>
      </dsp:txXfrm>
    </dsp:sp>
    <dsp:sp modelId="{8809BE97-BF38-4A68-AF34-00B22FAE628A}">
      <dsp:nvSpPr>
        <dsp:cNvPr id="0" name=""/>
        <dsp:cNvSpPr/>
      </dsp:nvSpPr>
      <dsp:spPr>
        <a:xfrm>
          <a:off x="3513605" y="1202286"/>
          <a:ext cx="1251434" cy="1251434"/>
        </a:xfrm>
        <a:prstGeom prst="ellipse">
          <a:avLst/>
        </a:prstGeom>
        <a:solidFill>
          <a:schemeClr val="accent3">
            <a:alpha val="50000"/>
            <a:hueOff val="1084240"/>
            <a:satOff val="40000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kern="1200" dirty="0"/>
        </a:p>
      </dsp:txBody>
      <dsp:txXfrm>
        <a:off x="3696873" y="1385554"/>
        <a:ext cx="884898" cy="884898"/>
      </dsp:txXfrm>
    </dsp:sp>
    <dsp:sp modelId="{3174FB9D-B71A-4584-80F0-BE2EB152A5D0}">
      <dsp:nvSpPr>
        <dsp:cNvPr id="0" name=""/>
        <dsp:cNvSpPr/>
      </dsp:nvSpPr>
      <dsp:spPr>
        <a:xfrm>
          <a:off x="2922122" y="3022683"/>
          <a:ext cx="1251434" cy="1251434"/>
        </a:xfrm>
        <a:prstGeom prst="ellipse">
          <a:avLst/>
        </a:prstGeom>
        <a:solidFill>
          <a:schemeClr val="accent3">
            <a:alpha val="50000"/>
            <a:hueOff val="1626359"/>
            <a:satOff val="60000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300" kern="1200" dirty="0"/>
        </a:p>
      </dsp:txBody>
      <dsp:txXfrm>
        <a:off x="3105390" y="3205951"/>
        <a:ext cx="884898" cy="884898"/>
      </dsp:txXfrm>
    </dsp:sp>
    <dsp:sp modelId="{F9763DE1-C9E8-47FA-9A0C-E42748E30F8E}">
      <dsp:nvSpPr>
        <dsp:cNvPr id="0" name=""/>
        <dsp:cNvSpPr/>
      </dsp:nvSpPr>
      <dsp:spPr>
        <a:xfrm>
          <a:off x="1008043" y="3022683"/>
          <a:ext cx="1251434" cy="1251434"/>
        </a:xfrm>
        <a:prstGeom prst="ellipse">
          <a:avLst/>
        </a:prstGeom>
        <a:solidFill>
          <a:schemeClr val="accent3">
            <a:alpha val="50000"/>
            <a:hueOff val="2168479"/>
            <a:satOff val="80000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300" kern="1200" dirty="0"/>
        </a:p>
      </dsp:txBody>
      <dsp:txXfrm>
        <a:off x="1191311" y="3205951"/>
        <a:ext cx="884898" cy="884898"/>
      </dsp:txXfrm>
    </dsp:sp>
    <dsp:sp modelId="{C270C0C2-0A85-4A75-944D-5C10C5EDD631}">
      <dsp:nvSpPr>
        <dsp:cNvPr id="0" name=""/>
        <dsp:cNvSpPr/>
      </dsp:nvSpPr>
      <dsp:spPr>
        <a:xfrm>
          <a:off x="416560" y="1202286"/>
          <a:ext cx="1251434" cy="1251434"/>
        </a:xfrm>
        <a:prstGeom prst="ellipse">
          <a:avLst/>
        </a:prstGeom>
        <a:solidFill>
          <a:schemeClr val="accent3">
            <a:alpha val="50000"/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300" kern="1200"/>
        </a:p>
      </dsp:txBody>
      <dsp:txXfrm>
        <a:off x="599828" y="1385554"/>
        <a:ext cx="884898" cy="884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488F9-731B-46F2-A31D-BDE8ACFB0869}" type="datetimeFigureOut">
              <a:t>16.06.2023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2A68B-BE2E-432A-8350-BBD7C23D647F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1816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i="1" dirty="0"/>
              <a:t>Forklaring på symboler</a:t>
            </a:r>
            <a:r>
              <a:rPr lang="nb-NO" i="1" dirty="0"/>
              <a:t>: FN –bærekraftige lokalsamfunn, menneskerettigheter, forsoning og fred. Kommunen: vert, innhold, finansiering. Ungdom: motvirke utenforskap, gi fellesskap og gode opplevelser. Felttog: de historiske begivenhetene, historiene, menneskene og omgivelsene. </a:t>
            </a:r>
          </a:p>
          <a:p>
            <a:endParaRPr lang="nb-NO" dirty="0"/>
          </a:p>
          <a:p>
            <a:r>
              <a:rPr lang="nb-NO" dirty="0"/>
              <a:t>Vi er med i nasjonalt museumsnettverk for demokrati og menneskerettigheter</a:t>
            </a:r>
          </a:p>
          <a:p>
            <a:r>
              <a:rPr lang="nb-NO" dirty="0"/>
              <a:t>Demokratisenteret er under utvikling. Byggearbeidene starter i vinter. Bygg 68, «Frikirken», skal brukes. Her skal elevene få gjøre og oppleve demokrati i praksis, for å øve opp demokratisk tankegang og handlinger. Vi samarbeider med </a:t>
            </a:r>
            <a:r>
              <a:rPr lang="nb-NO" dirty="0" err="1"/>
              <a:t>wergelandsenteret</a:t>
            </a:r>
            <a:r>
              <a:rPr lang="nb-NO" dirty="0"/>
              <a:t>, Holocaustsenteret, Utøya, Stopp hatprat, Redd Barna og mange flere. Sparebankstiftelsen er tungt inne med finansiering, sammen med kommunen.</a:t>
            </a:r>
          </a:p>
          <a:p>
            <a:endParaRPr lang="nb-NO" dirty="0"/>
          </a:p>
          <a:p>
            <a:r>
              <a:rPr lang="nb-NO" dirty="0"/>
              <a:t>Arrangementer for alle som er interesserte vil skje i samarbeid med andre aktører –for eksempel stiftelsen Spydeberg prestegård, bibliotekene, kulturskolen og andre –både på Høytorp, Trøgstad og andre steder i kommunen. Dette starter vi med fra høsten 23. </a:t>
            </a:r>
          </a:p>
          <a:p>
            <a:endParaRPr lang="nb-NO" dirty="0"/>
          </a:p>
          <a:p>
            <a:r>
              <a:rPr lang="nb-NO" dirty="0"/>
              <a:t>Museum: mange ønsker museum til Høytorp, for å styrke stoltheten og kunnskapen om hele regionen. Her vil vi gjerne samarbeide med næringslivet!</a:t>
            </a:r>
          </a:p>
          <a:p>
            <a:endParaRPr lang="nb-NO" dirty="0"/>
          </a:p>
          <a:p>
            <a:r>
              <a:rPr lang="nb-NO" dirty="0"/>
              <a:t>Team Fortene: et godt eksempel på samarbeid mellom lokalt næringsliv, fylket, regionen og kommunen. 2 ansatte fra Deltagruppen, 1 fra fylkeskommunen og 1 i kommunen. Næringslivet bistår med kompetanse og kurs, og får igjen lærlinger og en arena for videreutvikling av egen kunnskap. Elever tas inn i disse dager. </a:t>
            </a:r>
          </a:p>
          <a:p>
            <a:endParaRPr lang="nb-NO" dirty="0"/>
          </a:p>
          <a:p>
            <a:r>
              <a:rPr lang="nb-NO" dirty="0"/>
              <a:t>Mer bakgrunn om sentrene:</a:t>
            </a:r>
          </a:p>
          <a:p>
            <a:pPr marL="0" indent="0">
              <a:buNone/>
            </a:pPr>
            <a:r>
              <a:rPr lang="nb-NO" sz="5500" b="1" dirty="0"/>
              <a:t>Demokratisenteret </a:t>
            </a:r>
          </a:p>
          <a:p>
            <a:pPr marL="0" indent="0">
              <a:buNone/>
            </a:pPr>
            <a:r>
              <a:rPr lang="nb-NO" sz="4400" i="1" dirty="0"/>
              <a:t>Fra opprustning og fiendebilde til fredelig sameksistens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000" dirty="0"/>
              <a:t>Kamp, union og fred med svenskene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000" dirty="0"/>
              <a:t>Etablering av demokratiet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000" dirty="0"/>
              <a:t>Trusler mot demokratiet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000" dirty="0"/>
              <a:t>Menneskerettigheter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000" dirty="0"/>
              <a:t>Radikalisering og ekstremisme, rasisme og hatefulle ytringer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000" dirty="0"/>
              <a:t>Demokrati og deltakelse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000" dirty="0"/>
              <a:t>Menneskerettigheter og medmenneskelighet</a:t>
            </a:r>
          </a:p>
          <a:p>
            <a:pPr marL="0" indent="0">
              <a:buNone/>
            </a:pPr>
            <a:endParaRPr lang="nb-NO" sz="3800" dirty="0"/>
          </a:p>
          <a:p>
            <a:pPr marL="0" indent="0">
              <a:buNone/>
            </a:pPr>
            <a:r>
              <a:rPr lang="nb-NO" sz="5500" b="1" dirty="0"/>
              <a:t>Flyktningerutesenteret</a:t>
            </a:r>
          </a:p>
          <a:p>
            <a:pPr marL="0" indent="0">
              <a:buNone/>
            </a:pPr>
            <a:r>
              <a:rPr lang="nb-NO" sz="4500" i="1" dirty="0"/>
              <a:t>Fra flukt og forfølgelse til frihet</a:t>
            </a:r>
            <a:endParaRPr lang="nb-NO" sz="45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000" dirty="0"/>
              <a:t>2. verdenskrig og jødeforfølgelse.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000" dirty="0"/>
              <a:t>Flyktningeruter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000" dirty="0"/>
              <a:t>Mennesker på flukt i dag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000" dirty="0"/>
              <a:t>Flyktningeleirer</a:t>
            </a:r>
          </a:p>
          <a:p>
            <a:pPr marL="571500" lvl="1" indent="-5715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b-NO" sz="4000" dirty="0"/>
              <a:t>Flukt og deportasjon </a:t>
            </a:r>
          </a:p>
          <a:p>
            <a:pPr marL="571500" lvl="1" indent="-5715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b-NO" sz="4000" dirty="0"/>
              <a:t>Utenforskap, håp og inkludering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925A9-C2E4-495C-8AB0-6A3FC4E19301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813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Nicolai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nb-NO" noProof="0" smtClean="0"/>
              <a:t>8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947671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Hanne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nb-NO" noProof="0" smtClean="0"/>
              <a:t>9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322930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4BC6A9C-D4D2-4563-AD30-12ABE45B6C68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9374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865A9C-0E7C-635F-A06B-3C348C5F3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D7D2AA4-B472-FE5B-E2D7-D7F428232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BB460CA-6FD8-ED07-430D-DCFEA536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7A69014-8F11-5F3E-B962-245AF4D0F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D1D847A-3F42-E272-EBEA-AB5D49412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8091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BAECF7-5985-36EA-559C-E9E9C6E08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77355E3-71C9-4D74-CC81-36D77D172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82580" y="69919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F37222E-D08D-E2AF-4970-AD4E6586B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9BED595-0838-6C94-BF14-7218FF5B8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10A3425-CD39-89B4-0CD0-CAF1BC4B3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F9DDD8B-67D4-A420-846D-94909796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7552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865A9C-0E7C-635F-A06B-3C348C5F3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D7D2AA4-B472-FE5B-E2D7-D7F428232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BB460CA-6FD8-ED07-430D-DCFEA536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7A69014-8F11-5F3E-B962-245AF4D0F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D1D847A-3F42-E272-EBEA-AB5D49412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6047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A49D0B-E554-F735-0881-8347DA775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B7CEB4-A2CD-5248-74B4-C0AC0F43C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FE84A0-1EB6-88D5-4053-0754B2462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F0D4086-6FA4-2B63-DBBD-2668613E0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3B95F9C-034F-6504-D74C-13A4DB52D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1899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F783F7-66BD-FE2C-16D4-32A7D3BD5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6E600E8-E1E2-0C66-C863-FAEE6C7D7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02303B-CD33-4A73-0D28-04EF487B0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CB5E463-1604-8B6E-2EAC-C7D5707B2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0E1E712-A994-382F-BFE5-52347BA9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6016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AED37B-89F0-E206-036B-2BF5245D3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661"/>
            <a:ext cx="10515600" cy="1325563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97C7801-2247-05A5-CFF0-EAB31D8DF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FB77DA9-9F75-F6CC-EDD1-493AB0995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2ABB847-7926-6893-19A6-99B2832B2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9AB4CA5-54AD-8BF5-0CEF-5AFAB438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62DAACA-0040-B5D3-98E8-7D40BA280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8463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41B20F-7B54-ABAD-2971-6F93D241B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6426"/>
            <a:ext cx="10515600" cy="1325563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21F4577-5874-0C9C-FFCA-6086A19A9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1742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4226F15-BE86-A896-ED75-FE2D919AB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133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D2B120E-F651-A168-8893-120C0EB85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742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B45ECFC-6768-83DA-DFAC-35FD36B8B0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133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000019D-AFD0-5D77-4B51-2DDDAC403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D7F73A5-F4CE-DAE6-5633-906B84C39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DAFCFE7-619E-2964-F823-86BC728E2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8989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C131AD-BA31-E2E5-07BE-A9C2BDD61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79056A6-7677-423C-12B1-C1127169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B827296-1AAF-A2B3-7FC2-2C1B0E05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89A9252-E14A-01E2-0843-E1852C941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7102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1CDB216-D7E6-7997-652E-A4293DC9B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C586C55-60F8-0517-F3AE-EABD42395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AEC0BB6-9E49-3E4B-EA48-0299D6AE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9526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74C5F37B-75CD-A4D6-FE00-ED4E8DD45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" y="685800"/>
            <a:ext cx="11464559" cy="6172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1CDB216-D7E6-7997-652E-A4293DC9B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C586C55-60F8-0517-F3AE-EABD42395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AEC0BB6-9E49-3E4B-EA48-0299D6AE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8088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05BF0D-B536-D7BE-871D-74F86722E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984790-2BB1-F334-8F6C-7AACA77B2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580" y="699191"/>
            <a:ext cx="6172200" cy="47176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1C6CABB-F308-F62E-FF85-B1924FE2C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4D6F510-2089-C318-9997-19171E58C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66560DA-A2EA-3204-DFA6-793EB60D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DC35290-2CA6-8E7C-E111-9F210111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0151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A49D0B-E554-F735-0881-8347DA775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B7CEB4-A2CD-5248-74B4-C0AC0F43C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FE84A0-1EB6-88D5-4053-0754B2462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F0D4086-6FA4-2B63-DBBD-2668613E0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3B95F9C-034F-6504-D74C-13A4DB52D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257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BAECF7-5985-36EA-559C-E9E9C6E08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77355E3-71C9-4D74-CC81-36D77D172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F37222E-D08D-E2AF-4970-AD4E6586B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9BED595-0838-6C94-BF14-7218FF5B8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10A3425-CD39-89B4-0CD0-CAF1BC4B3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F9DDD8B-67D4-A420-846D-94909796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5935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865A9C-0E7C-635F-A06B-3C348C5F3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D7D2AA4-B472-FE5B-E2D7-D7F428232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BB460CA-6FD8-ED07-430D-DCFEA536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7A69014-8F11-5F3E-B962-245AF4D0F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D1D847A-3F42-E272-EBEA-AB5D49412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0240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A49D0B-E554-F735-0881-8347DA775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B7CEB4-A2CD-5248-74B4-C0AC0F43C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FE84A0-1EB6-88D5-4053-0754B2462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F0D4086-6FA4-2B63-DBBD-2668613E0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3B95F9C-034F-6504-D74C-13A4DB52D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2327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F783F7-66BD-FE2C-16D4-32A7D3BD5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6E600E8-E1E2-0C66-C863-FAEE6C7D7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02303B-CD33-4A73-0D28-04EF487B0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CB5E463-1604-8B6E-2EAC-C7D5707B2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0E1E712-A994-382F-BFE5-52347BA9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2686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AED37B-89F0-E206-036B-2BF5245D3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973"/>
            <a:ext cx="10515600" cy="1325563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97C7801-2247-05A5-CFF0-EAB31D8DF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FB77DA9-9F75-F6CC-EDD1-493AB0995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2ABB847-7926-6893-19A6-99B2832B2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9AB4CA5-54AD-8BF5-0CEF-5AFAB438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62DAACA-0040-B5D3-98E8-7D40BA280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325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41B20F-7B54-ABAD-2971-6F93D241B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0074"/>
            <a:ext cx="10515600" cy="1325563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21F4577-5874-0C9C-FFCA-6086A19A9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4226F15-BE86-A896-ED75-FE2D919AB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D2B120E-F651-A168-8893-120C0EB85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B45ECFC-6768-83DA-DFAC-35FD36B8B0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000019D-AFD0-5D77-4B51-2DDDAC403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D7F73A5-F4CE-DAE6-5633-906B84C39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DAFCFE7-619E-2964-F823-86BC728E2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1911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C131AD-BA31-E2E5-07BE-A9C2BDD61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973"/>
            <a:ext cx="10515600" cy="1325563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79056A6-7677-423C-12B1-C1127169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B827296-1AAF-A2B3-7FC2-2C1B0E05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89A9252-E14A-01E2-0843-E1852C941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3007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1CDB216-D7E6-7997-652E-A4293DC9B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C586C55-60F8-0517-F3AE-EABD42395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AEC0BB6-9E49-3E4B-EA48-0299D6AE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5588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74C5F37B-75CD-A4D6-FE00-ED4E8DD45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" y="685800"/>
            <a:ext cx="11464559" cy="6172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1CDB216-D7E6-7997-652E-A4293DC9B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C586C55-60F8-0517-F3AE-EABD42395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AEC0BB6-9E49-3E4B-EA48-0299D6AE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0688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05BF0D-B536-D7BE-871D-74F86722E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984790-2BB1-F334-8F6C-7AACA77B2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580" y="699191"/>
            <a:ext cx="6172200" cy="47176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1C6CABB-F308-F62E-FF85-B1924FE2C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4D6F510-2089-C318-9997-19171E58C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66560DA-A2EA-3204-DFA6-793EB60D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DC35290-2CA6-8E7C-E111-9F210111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8522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F783F7-66BD-FE2C-16D4-32A7D3BD5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6E600E8-E1E2-0C66-C863-FAEE6C7D7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02303B-CD33-4A73-0D28-04EF487B0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CB5E463-1604-8B6E-2EAC-C7D5707B2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0E1E712-A994-382F-BFE5-52347BA9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3641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BAECF7-5985-36EA-559C-E9E9C6E08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77355E3-71C9-4D74-CC81-36D77D172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F37222E-D08D-E2AF-4970-AD4E6586B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9BED595-0838-6C94-BF14-7218FF5B8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10A3425-CD39-89B4-0CD0-CAF1BC4B3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F9DDD8B-67D4-A420-846D-94909796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8837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rtlCol="0" anchor="ctr"/>
          <a:lstStyle>
            <a:lvl1pPr algn="ctr"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nb-NO" noProof="0"/>
              <a:t>Legg til tittel</a:t>
            </a:r>
          </a:p>
        </p:txBody>
      </p:sp>
      <p:sp>
        <p:nvSpPr>
          <p:cNvPr id="12" name="Plassholder for tekst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 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nb-NO" noProof="0"/>
              <a:t>tittel</a:t>
            </a:r>
          </a:p>
        </p:txBody>
      </p:sp>
      <p:sp>
        <p:nvSpPr>
          <p:cNvPr id="10" name="Plassholder for tekst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nb-NO" noProof="0"/>
              <a:t>Tittel</a:t>
            </a:r>
          </a:p>
        </p:txBody>
      </p:sp>
      <p:sp>
        <p:nvSpPr>
          <p:cNvPr id="12" name="Plassholder for tekst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13" name="Plassholder for tekst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9" name="Plassholder for tekst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15" name="Plassholder for tekst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23" name="Plassholder for tekst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0" name="Plassholder for tekst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22" name="Plassholder for tekst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14" name="Plassholder for tekst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24" name="Plassholder for tekst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16" name="Plassholder for dato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17" name="Plassholder for bunntekst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18" name="Plassholder for lysbildenumm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øs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nb-NO" noProof="0"/>
              <a:t>Tittel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15" name="Plassholder for tekst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17" name="Plassholder for tekst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12" name="Plassholder for tekst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18" name="Plassholder for tekst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13" name="Plassholder for tekst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19" name="Plassholder for tekst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14" name="Plassholder for tekst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0" name="Plassholder for dato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31" name="Plassholder for bunntekst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32" name="Plassholder for lysbildenumm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oversi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/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22" name="Plassholder for bilde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/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23" name="Plassholder for bilde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/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24" name="Plassholder for bilde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/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30" name="Plassholder for tekst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28" name="Plassholder for tekst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4" name="Plassholder for tekst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43" name="Plassholder for tekst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6" name="Plassholder for tekst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45" name="Plassholder for tekst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8" name="Plassholder for tekst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47" name="Plassholder for tekst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0" name="Plassholder for dato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41" name="Plassholder for bunntekst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42" name="Plassholder for lysbildenumm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for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rtlCol="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Legg til tittel</a:t>
            </a:r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  <p:sp>
        <p:nvSpPr>
          <p:cNvPr id="15" name="Plassholder for tekst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 rtlCol="0"/>
          <a:lstStyle>
            <a:lvl1pPr algn="ctr">
              <a:defRPr sz="6000" cap="all" spc="100" baseline="0">
                <a:solidFill>
                  <a:schemeClr val="accent5"/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retningsmodell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Legg til tittel</a:t>
            </a:r>
          </a:p>
        </p:txBody>
      </p:sp>
      <p:sp>
        <p:nvSpPr>
          <p:cNvPr id="16" name="Plassholder for tekst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14" name="Plassholder for tekst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35" name="Plassholder for tekst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9" name="Plassholder for tekst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38" name="Plassholder for tekst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ikt over mulighetene på marked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rtlCol="0" anchor="ctr"/>
          <a:lstStyle>
            <a:lvl1pPr algn="l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  <p:sp>
        <p:nvSpPr>
          <p:cNvPr id="15" name="Plassholder for tekst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tekst</a:t>
            </a:r>
          </a:p>
        </p:txBody>
      </p:sp>
      <p:sp>
        <p:nvSpPr>
          <p:cNvPr id="22" name="Plassholder for tekst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tekst</a:t>
            </a:r>
          </a:p>
        </p:txBody>
      </p:sp>
      <p:sp>
        <p:nvSpPr>
          <p:cNvPr id="24" name="Plassholder for tekst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tekst</a:t>
            </a:r>
          </a:p>
        </p:txBody>
      </p:sp>
      <p:sp>
        <p:nvSpPr>
          <p:cNvPr id="14" name="Plassholder for tekst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1" name="Plassholder for tekst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3" name="Plassholder for tekst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5" name="Plassholder for dato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8" name="Plassholder for bilde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13" name="Plassholder for bunntekst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27" name="Plassholder for lysbildenummer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AED37B-89F0-E206-036B-2BF5245D3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97C7801-2247-05A5-CFF0-EAB31D8DF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FB77DA9-9F75-F6CC-EDD1-493AB0995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2ABB847-7926-6893-19A6-99B2832B2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9AB4CA5-54AD-8BF5-0CEF-5AFAB438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62DAACA-0040-B5D3-98E8-7D40BA280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65018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 av muligheter på marked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  <p:sp>
        <p:nvSpPr>
          <p:cNvPr id="21" name="Plassholder for tekst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tekst</a:t>
            </a:r>
          </a:p>
        </p:txBody>
      </p:sp>
      <p:sp>
        <p:nvSpPr>
          <p:cNvPr id="20" name="Plassholder for tekst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7" name="Plassholder for tekst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9" name="Plassholder for tekst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tekst</a:t>
            </a:r>
          </a:p>
        </p:txBody>
      </p:sp>
      <p:sp>
        <p:nvSpPr>
          <p:cNvPr id="28" name="Plassholder for tekst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0" name="Plassholder for tekst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2" name="Plassholder for tekst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tekst</a:t>
            </a:r>
          </a:p>
        </p:txBody>
      </p:sp>
      <p:sp>
        <p:nvSpPr>
          <p:cNvPr id="31" name="Plassholder for tekst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3" name="Plassholder for tekst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16" name="Plassholder for bilde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36" name="Plassholder for dato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37" name="Plassholder for bunntekst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38" name="Plassholder for lysbildenummer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kurrentene vå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rtlCol="0" anchor="b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  <p:sp>
        <p:nvSpPr>
          <p:cNvPr id="7" name="Plassholder for bilde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12" name="Plassholder for tekst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15" name="Plassholder for tekst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14" name="Plassholder for tekst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kurrentene vå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fikk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ktangel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 rtlCol="0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  <p:sp>
        <p:nvSpPr>
          <p:cNvPr id="38" name="Plassholder for tekst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42" name="Plassholder for tekst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47" name="Plassholder for tekst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0" name="Plassholder for tekst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41" name="Plassholder for tekst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45" name="Plassholder for tekst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3" name="Plassholder for tekst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4" name="Plassholder for tekst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6" name="Plassholder for tekst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39" name="Plassholder for tekst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kurrentene vå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fikk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ktangel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 rtlCol="0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  <p:sp>
        <p:nvSpPr>
          <p:cNvPr id="38" name="Plassholder for tekst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42" name="Plassholder for tekst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47" name="Plassholder for tekst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0" name="Plassholder for tekst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41" name="Plassholder for tekst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45" name="Plassholder for tekst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3" name="Plassholder for tekst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4" name="Plassholder for tekst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6" name="Plassholder for tekst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39" name="Plassholder for tekst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kurrentene vå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fikk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ktangel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 rtlCol="0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  <p:sp>
        <p:nvSpPr>
          <p:cNvPr id="38" name="Plassholder for tekst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42" name="Plassholder for tekst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47" name="Plassholder for tekst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0" name="Plassholder for tekst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41" name="Plassholder for tekst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45" name="Plassholder for tekst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3" name="Plassholder for tekst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4" name="Plassholder for tekst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6" name="Plassholder for tekst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39" name="Plassholder for tekst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kurrentene vå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fikk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ktangel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 rtlCol="0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  <p:sp>
        <p:nvSpPr>
          <p:cNvPr id="38" name="Plassholder for tekst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42" name="Plassholder for tekst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47" name="Plassholder for tekst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0" name="Plassholder for tekst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41" name="Plassholder for tekst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45" name="Plassholder for tekst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3" name="Plassholder for tekst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4" name="Plassholder for tekst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6" name="Plassholder for tekst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39" name="Plassholder for tekst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kurrentene vå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fikk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ktangel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 rtlCol="0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  <p:sp>
        <p:nvSpPr>
          <p:cNvPr id="38" name="Plassholder for tekst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42" name="Plassholder for tekst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47" name="Plassholder for tekst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0" name="Plassholder for tekst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41" name="Plassholder for tekst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45" name="Plassholder for tekst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3" name="Plassholder for tekst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4" name="Plassholder for tekst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6" name="Plassholder for tekst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39" name="Plassholder for tekst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kststrate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rtlCol="0" anchor="ctr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tittel</a:t>
            </a:r>
          </a:p>
        </p:txBody>
      </p:sp>
      <p:sp>
        <p:nvSpPr>
          <p:cNvPr id="19" name="Plassholder for tekst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20" name="Plassholder for tekst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2" name="Plassholder for tekst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23" name="Plassholder for tekst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5" name="Plassholder for tekst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navn</a:t>
            </a:r>
          </a:p>
        </p:txBody>
      </p:sp>
      <p:sp>
        <p:nvSpPr>
          <p:cNvPr id="26" name="Plassholder for tekst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17" name="Plassholder for dato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27" name="Plassholder for bunntekst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7" name="Plassholder for bilde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28" name="Plassholder for lysbildenummer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kkev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  <p:sp>
        <p:nvSpPr>
          <p:cNvPr id="34" name="Plassholder for tekst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tittel</a:t>
            </a:r>
          </a:p>
        </p:txBody>
      </p:sp>
      <p:sp>
        <p:nvSpPr>
          <p:cNvPr id="35" name="Plassholder for tekst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tittel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tittel</a:t>
            </a:r>
          </a:p>
        </p:txBody>
      </p:sp>
      <p:sp>
        <p:nvSpPr>
          <p:cNvPr id="30" name="Plassholder for innhold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nb-NO" noProof="0"/>
              <a:t>Klikk for å legge til innhold</a:t>
            </a:r>
          </a:p>
        </p:txBody>
      </p:sp>
      <p:sp>
        <p:nvSpPr>
          <p:cNvPr id="37" name="Plassholder for innhold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nb-NO" noProof="0"/>
              <a:t>Klikk for å legge til innhold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år-handlings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Rett linje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Rett linje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Rett linje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Rett linje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Rett linje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Rett linje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tel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  <p:sp>
        <p:nvSpPr>
          <p:cNvPr id="58" name="Plassholder for tekst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59" name="Plassholder for tekst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60" name="Plassholder for tekst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56" name="Plassholder for tekst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år</a:t>
            </a:r>
          </a:p>
        </p:txBody>
      </p:sp>
      <p:sp>
        <p:nvSpPr>
          <p:cNvPr id="20" name="Plassholder for tekst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1" name="Plassholder for tekst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2" name="Plassholder for tekst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3" name="Plassholder for tekst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4" name="Plassholder for tekst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5" name="Plassholder for tekst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6" name="Plassholder for tekst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7" name="Plassholder for tekst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8" name="Plassholder for tekst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9" name="Plassholder for tekst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0" name="Plassholder for tekst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1" name="Plassholder for tekst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61" name="Plassholder for tekst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62" name="Plassholder for tekst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63" name="Plassholder for tekst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57" name="Plassholder for tekst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år</a:t>
            </a:r>
          </a:p>
        </p:txBody>
      </p:sp>
      <p:sp>
        <p:nvSpPr>
          <p:cNvPr id="32" name="Plassholder for tekst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3" name="Plassholder for tekst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4" name="Plassholder for tekst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5" name="Plassholder for tekst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6" name="Plassholder for tekst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7" name="Plassholder for tekst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8" name="Plassholder for tekst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9" name="Plassholder for tekst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0" name="Plassholder for tekst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1" name="Plassholder for tekst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2" name="Plassholder for tekst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3" name="Plassholder for tekst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Rett linje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Rett linje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Rett linje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Rett linje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Rett linje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</p:grpSp>
      <p:grpSp>
        <p:nvGrpSpPr>
          <p:cNvPr id="105" name="Gruppe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Rett linje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Rett linje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Rett linje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Rett linje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Rett linje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Rett linje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Rett linje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Rett linje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Rett linje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uppe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</p:grpSp>
      <p:pic>
        <p:nvPicPr>
          <p:cNvPr id="159" name="Grafikk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Plassholder for dato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161" name="Plassholder for bunntekst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162" name="Plassholder for lysbildenumm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41B20F-7B54-ABAD-2971-6F93D241B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21F4577-5874-0C9C-FFCA-6086A19A9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4226F15-BE86-A896-ED75-FE2D919AB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D2B120E-F651-A168-8893-120C0EB85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B45ECFC-6768-83DA-DFAC-35FD36B8B0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000019D-AFD0-5D77-4B51-2DDDAC403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D7F73A5-F4CE-DAE6-5633-906B84C39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DAFCFE7-619E-2964-F823-86BC728E2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73625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år-handlings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Rett linje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Rett linje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Rett linje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Rett linje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Rett linje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Rett linje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tel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  <p:sp>
        <p:nvSpPr>
          <p:cNvPr id="58" name="Plassholder for tekst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59" name="Plassholder for tekst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60" name="Plassholder for tekst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56" name="Plassholder for tekst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år</a:t>
            </a:r>
          </a:p>
        </p:txBody>
      </p:sp>
      <p:sp>
        <p:nvSpPr>
          <p:cNvPr id="20" name="Plassholder for tekst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1" name="Plassholder for tekst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2" name="Plassholder for tekst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3" name="Plassholder for tekst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4" name="Plassholder for tekst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5" name="Plassholder for tekst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6" name="Plassholder for tekst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7" name="Plassholder for tekst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8" name="Plassholder for tekst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9" name="Plassholder for tekst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0" name="Plassholder for tekst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1" name="Plassholder for tekst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61" name="Plassholder for tekst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62" name="Plassholder for tekst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63" name="Plassholder for tekst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57" name="Plassholder for tekst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år</a:t>
            </a:r>
          </a:p>
        </p:txBody>
      </p:sp>
      <p:sp>
        <p:nvSpPr>
          <p:cNvPr id="32" name="Plassholder for tekst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3" name="Plassholder for tekst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4" name="Plassholder for tekst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5" name="Plassholder for tekst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6" name="Plassholder for tekst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7" name="Plassholder for tekst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8" name="Plassholder for tekst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9" name="Plassholder for tekst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0" name="Plassholder for tekst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1" name="Plassholder for tekst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2" name="Plassholder for tekst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3" name="Plassholder for tekst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Rett linje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Rett linje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Rett linje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Rett linje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Rett linje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</p:grpSp>
      <p:grpSp>
        <p:nvGrpSpPr>
          <p:cNvPr id="105" name="Gruppe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Rett linje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Rett linje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Rett linje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Rett linje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Rett linje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Rett linje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Rett linje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Rett linje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Rett linje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uppe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</p:grpSp>
      <p:pic>
        <p:nvPicPr>
          <p:cNvPr id="159" name="Grafikk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Plassholder for dato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161" name="Plassholder for bunntekst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162" name="Plassholder for lysbildenumm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år-handlings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Rett linje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Rett linje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Rett linje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Rett linje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Rett linje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Rett linje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tel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  <p:sp>
        <p:nvSpPr>
          <p:cNvPr id="58" name="Plassholder for tekst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59" name="Plassholder for tekst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60" name="Plassholder for tekst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56" name="Plassholder for tekst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år</a:t>
            </a:r>
          </a:p>
        </p:txBody>
      </p:sp>
      <p:sp>
        <p:nvSpPr>
          <p:cNvPr id="20" name="Plassholder for tekst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1" name="Plassholder for tekst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2" name="Plassholder for tekst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3" name="Plassholder for tekst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4" name="Plassholder for tekst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5" name="Plassholder for tekst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6" name="Plassholder for tekst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7" name="Plassholder for tekst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8" name="Plassholder for tekst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9" name="Plassholder for tekst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0" name="Plassholder for tekst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1" name="Plassholder for tekst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61" name="Plassholder for tekst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62" name="Plassholder for tekst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63" name="Plassholder for tekst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57" name="Plassholder for tekst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år</a:t>
            </a:r>
          </a:p>
        </p:txBody>
      </p:sp>
      <p:sp>
        <p:nvSpPr>
          <p:cNvPr id="32" name="Plassholder for tekst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3" name="Plassholder for tekst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4" name="Plassholder for tekst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5" name="Plassholder for tekst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6" name="Plassholder for tekst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7" name="Plassholder for tekst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8" name="Plassholder for tekst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9" name="Plassholder for tekst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0" name="Plassholder for tekst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1" name="Plassholder for tekst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2" name="Plassholder for tekst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3" name="Plassholder for tekst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Rett linje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Rett linje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Rett linje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Rett linje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Rett linje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</p:grpSp>
      <p:grpSp>
        <p:nvGrpSpPr>
          <p:cNvPr id="105" name="Gruppe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Rett linje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Rett linje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Rett linje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Rett linje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Rett linje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Rett linje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Rett linje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Rett linje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Rett linje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uppe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</p:grpSp>
      <p:pic>
        <p:nvPicPr>
          <p:cNvPr id="159" name="Grafikk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Plassholder for dato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161" name="Plassholder for bunntekst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162" name="Plassholder for lysbildenumm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år-handlings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Rett linje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Rett linje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Rett linje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Rett linje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Rett linje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Rett linje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tel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  <p:sp>
        <p:nvSpPr>
          <p:cNvPr id="58" name="Plassholder for tekst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59" name="Plassholder for tekst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60" name="Plassholder for tekst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56" name="Plassholder for tekst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år</a:t>
            </a:r>
          </a:p>
        </p:txBody>
      </p:sp>
      <p:sp>
        <p:nvSpPr>
          <p:cNvPr id="20" name="Plassholder for tekst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1" name="Plassholder for tekst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2" name="Plassholder for tekst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3" name="Plassholder for tekst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4" name="Plassholder for tekst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5" name="Plassholder for tekst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6" name="Plassholder for tekst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7" name="Plassholder for tekst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8" name="Plassholder for tekst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9" name="Plassholder for tekst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0" name="Plassholder for tekst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1" name="Plassholder for tekst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61" name="Plassholder for tekst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62" name="Plassholder for tekst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63" name="Plassholder for tekst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57" name="Plassholder for tekst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år</a:t>
            </a:r>
          </a:p>
        </p:txBody>
      </p:sp>
      <p:sp>
        <p:nvSpPr>
          <p:cNvPr id="32" name="Plassholder for tekst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3" name="Plassholder for tekst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4" name="Plassholder for tekst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5" name="Plassholder for tekst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6" name="Plassholder for tekst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7" name="Plassholder for tekst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8" name="Plassholder for tekst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9" name="Plassholder for tekst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0" name="Plassholder for tekst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1" name="Plassholder for tekst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2" name="Plassholder for tekst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3" name="Plassholder for tekst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Rett linje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Rett linje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Rett linje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Rett linje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Rett linje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</p:grpSp>
      <p:grpSp>
        <p:nvGrpSpPr>
          <p:cNvPr id="105" name="Gruppe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Rett linje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Rett linje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Rett linje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Rett linje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Rett linje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Rett linje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Rett linje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Rett linje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Rett linje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uppe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</p:grpSp>
      <p:pic>
        <p:nvPicPr>
          <p:cNvPr id="159" name="Grafikk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Plassholder for dato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161" name="Plassholder for bunntekst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162" name="Plassholder for lysbildenumm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år-handlings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Rett linje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Rett linje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Rett linje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Rett linje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Rett linje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Rett linje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tel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  <p:sp>
        <p:nvSpPr>
          <p:cNvPr id="58" name="Plassholder for tekst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59" name="Plassholder for tekst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60" name="Plassholder for tekst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56" name="Plassholder for tekst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år</a:t>
            </a:r>
          </a:p>
        </p:txBody>
      </p:sp>
      <p:sp>
        <p:nvSpPr>
          <p:cNvPr id="20" name="Plassholder for tekst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1" name="Plassholder for tekst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2" name="Plassholder for tekst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3" name="Plassholder for tekst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4" name="Plassholder for tekst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5" name="Plassholder for tekst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6" name="Plassholder for tekst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7" name="Plassholder for tekst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8" name="Plassholder for tekst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9" name="Plassholder for tekst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0" name="Plassholder for tekst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1" name="Plassholder for tekst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61" name="Plassholder for tekst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62" name="Plassholder for tekst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63" name="Plassholder for tekst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57" name="Plassholder for tekst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år</a:t>
            </a:r>
          </a:p>
        </p:txBody>
      </p:sp>
      <p:sp>
        <p:nvSpPr>
          <p:cNvPr id="32" name="Plassholder for tekst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3" name="Plassholder for tekst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4" name="Plassholder for tekst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5" name="Plassholder for tekst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6" name="Plassholder for tekst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7" name="Plassholder for tekst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8" name="Plassholder for tekst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9" name="Plassholder for tekst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0" name="Plassholder for tekst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1" name="Plassholder for tekst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2" name="Plassholder for tekst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3" name="Plassholder for tekst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Rett linje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Rett linje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Rett linje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Rett linje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Rett linje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</p:grpSp>
      <p:grpSp>
        <p:nvGrpSpPr>
          <p:cNvPr id="105" name="Gruppe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Rett linje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Rett linje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Rett linje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Rett linje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Rett linje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Rett linje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Rett linje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Rett linje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Rett linje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uppe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noProof="0"/>
            </a:p>
          </p:txBody>
        </p:sp>
      </p:grpSp>
      <p:pic>
        <p:nvPicPr>
          <p:cNvPr id="159" name="Grafikk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Plassholder for dato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161" name="Plassholder for bunntekst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162" name="Plassholder for lysbildenumm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nsk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rtlCol="0" anchor="ctr"/>
          <a:lstStyle>
            <a:lvl1pPr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nb-NO" noProof="0"/>
              <a:t>Klikk for å legge til innhold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8" name="Plassholder for bilde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årt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ktangel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14" name="Plassholder for tekst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navn</a:t>
            </a:r>
          </a:p>
        </p:txBody>
      </p:sp>
      <p:sp>
        <p:nvSpPr>
          <p:cNvPr id="15" name="Plassholder for tekst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Legg til tittel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18" name="Plassholder for bilde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6" name="Plassholder for tekst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navn</a:t>
            </a:r>
          </a:p>
        </p:txBody>
      </p:sp>
      <p:sp>
        <p:nvSpPr>
          <p:cNvPr id="27" name="Plassholder for tekst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Legg til tittel</a:t>
            </a:r>
          </a:p>
        </p:txBody>
      </p:sp>
      <p:sp>
        <p:nvSpPr>
          <p:cNvPr id="20" name="Plassholder for bilde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8" name="Plassholder for tekst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navn</a:t>
            </a:r>
          </a:p>
        </p:txBody>
      </p:sp>
      <p:sp>
        <p:nvSpPr>
          <p:cNvPr id="29" name="Plassholder for tekst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Legg til tittel</a:t>
            </a:r>
          </a:p>
        </p:txBody>
      </p:sp>
      <p:sp>
        <p:nvSpPr>
          <p:cNvPr id="24" name="Plassholder for bilde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30" name="Plassholder for tekst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navn</a:t>
            </a:r>
          </a:p>
        </p:txBody>
      </p:sp>
      <p:sp>
        <p:nvSpPr>
          <p:cNvPr id="31" name="Plassholder for tekst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Legg til tittel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årt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ktangel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46" name="Plassholder for tekst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navn</a:t>
            </a:r>
          </a:p>
        </p:txBody>
      </p:sp>
      <p:sp>
        <p:nvSpPr>
          <p:cNvPr id="47" name="Plassholder for tekst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Legg til tittel</a:t>
            </a:r>
          </a:p>
        </p:txBody>
      </p:sp>
      <p:sp>
        <p:nvSpPr>
          <p:cNvPr id="48" name="Plassholder for bilde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50" name="Plassholder for tekst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navn</a:t>
            </a:r>
          </a:p>
        </p:txBody>
      </p:sp>
      <p:sp>
        <p:nvSpPr>
          <p:cNvPr id="51" name="Plassholder for tekst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Legg til tittel</a:t>
            </a:r>
          </a:p>
        </p:txBody>
      </p:sp>
      <p:sp>
        <p:nvSpPr>
          <p:cNvPr id="52" name="Plassholder for bilde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54" name="Plassholder for tekst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navn</a:t>
            </a:r>
          </a:p>
        </p:txBody>
      </p:sp>
      <p:sp>
        <p:nvSpPr>
          <p:cNvPr id="55" name="Plassholder for tekst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Legg til tittel</a:t>
            </a:r>
          </a:p>
        </p:txBody>
      </p:sp>
      <p:sp>
        <p:nvSpPr>
          <p:cNvPr id="56" name="Plassholder for bilde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58" name="Plassholder for tekst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navn</a:t>
            </a:r>
          </a:p>
        </p:txBody>
      </p:sp>
      <p:sp>
        <p:nvSpPr>
          <p:cNvPr id="59" name="Plassholder for tekst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Legg til tittel</a:t>
            </a:r>
          </a:p>
        </p:txBody>
      </p:sp>
      <p:sp>
        <p:nvSpPr>
          <p:cNvPr id="60" name="Plassholder for bilde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62" name="Plassholder for tekst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navn</a:t>
            </a:r>
          </a:p>
        </p:txBody>
      </p:sp>
      <p:sp>
        <p:nvSpPr>
          <p:cNvPr id="63" name="Plassholder for tekst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Legg til tittel</a:t>
            </a:r>
          </a:p>
        </p:txBody>
      </p:sp>
      <p:sp>
        <p:nvSpPr>
          <p:cNvPr id="64" name="Plassholder for bilde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66" name="Plassholder for tekst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navn</a:t>
            </a:r>
          </a:p>
        </p:txBody>
      </p:sp>
      <p:sp>
        <p:nvSpPr>
          <p:cNvPr id="67" name="Plassholder for tekst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Legg til tittel</a:t>
            </a:r>
          </a:p>
        </p:txBody>
      </p:sp>
      <p:sp>
        <p:nvSpPr>
          <p:cNvPr id="68" name="Plassholder for bilde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69" name="Rektangel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70" name="Plassholder for tekst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navn</a:t>
            </a:r>
          </a:p>
        </p:txBody>
      </p:sp>
      <p:sp>
        <p:nvSpPr>
          <p:cNvPr id="71" name="Plassholder for tekst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Legg til tittel</a:t>
            </a:r>
          </a:p>
        </p:txBody>
      </p:sp>
      <p:sp>
        <p:nvSpPr>
          <p:cNvPr id="72" name="Plassholder for bilde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73" name="Rektangel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74" name="Plassholder for tekst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 navn</a:t>
            </a:r>
          </a:p>
        </p:txBody>
      </p:sp>
      <p:sp>
        <p:nvSpPr>
          <p:cNvPr id="75" name="Plassholder for tekst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Legg til tittel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sier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rtlCol="0" anchor="ctr"/>
          <a:lstStyle>
            <a:lvl1pPr algn="ctr">
              <a:defRPr lang="en-US"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  <p:sp>
        <p:nvSpPr>
          <p:cNvPr id="18" name="Plassholder for tekst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</a:t>
            </a:r>
          </a:p>
        </p:txBody>
      </p:sp>
      <p:sp>
        <p:nvSpPr>
          <p:cNvPr id="59" name="Plassholder for tekst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</a:t>
            </a:r>
          </a:p>
        </p:txBody>
      </p:sp>
      <p:sp>
        <p:nvSpPr>
          <p:cNvPr id="60" name="Plassholder for tekst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</a:t>
            </a:r>
          </a:p>
        </p:txBody>
      </p:sp>
      <p:sp>
        <p:nvSpPr>
          <p:cNvPr id="61" name="Plassholder for tekst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legg til</a:t>
            </a:r>
          </a:p>
        </p:txBody>
      </p:sp>
      <p:sp>
        <p:nvSpPr>
          <p:cNvPr id="52" name="Plassholder for tekst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51" name="Plassholder for tekst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78" name="Plassholder for tekst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77" name="Plassholder for tekst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80" name="Plassholder for tekst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79" name="Plassholder for tekst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82" name="Plassholder for tekst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81" name="Plassholder for tekst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68" name="Plassholder for dato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d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rtlCol="0" anchor="ctr"/>
          <a:lstStyle>
            <a:lvl1pPr algn="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  <p:sp>
        <p:nvSpPr>
          <p:cNvPr id="6" name="Plassholder for bilde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en ta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Legg til tittel</a:t>
            </a:r>
          </a:p>
        </p:txBody>
      </p:sp>
      <p:sp>
        <p:nvSpPr>
          <p:cNvPr id="7" name="Plassholder for tekst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15" name="Plassholder for dato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C131AD-BA31-E2E5-07BE-A9C2BDD61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79056A6-7677-423C-12B1-C1127169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B827296-1AAF-A2B3-7FC2-2C1B0E05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89A9252-E14A-01E2-0843-E1852C941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89289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01CD-1825-4FBD-BEE3-D2CE70D8AE55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EC0E1-D02E-4050-8159-1BFA77CF0A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0933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26">
            <a:extLst>
              <a:ext uri="{FF2B5EF4-FFF2-40B4-BE49-F238E27FC236}">
                <a16:creationId xmlns:a16="http://schemas.microsoft.com/office/drawing/2014/main" id="{500654BA-1541-433B-9215-28700B0303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47411" y="4242295"/>
            <a:ext cx="1263606" cy="126360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5" name="Plassholder for bilde 28">
            <a:extLst>
              <a:ext uri="{FF2B5EF4-FFF2-40B4-BE49-F238E27FC236}">
                <a16:creationId xmlns:a16="http://schemas.microsoft.com/office/drawing/2014/main" id="{B81BF663-6BBA-4370-86CA-D3FBEBE9C7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1714764"/>
            <a:ext cx="2541629" cy="254162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6" name="Plassholder for bilde 26">
            <a:extLst>
              <a:ext uri="{FF2B5EF4-FFF2-40B4-BE49-F238E27FC236}">
                <a16:creationId xmlns:a16="http://schemas.microsoft.com/office/drawing/2014/main" id="{3110FC8C-CC95-4860-9D85-D223D0B5AB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6577" y="2984114"/>
            <a:ext cx="1263606" cy="1263606"/>
          </a:xfr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8" name="Plassholder for bilde 26">
            <a:extLst>
              <a:ext uri="{FF2B5EF4-FFF2-40B4-BE49-F238E27FC236}">
                <a16:creationId xmlns:a16="http://schemas.microsoft.com/office/drawing/2014/main" id="{96B6629B-A998-4E97-AF59-820607964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46361" y="2944684"/>
            <a:ext cx="1263606" cy="126360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9" name="Plassholder for bilde 26">
            <a:extLst>
              <a:ext uri="{FF2B5EF4-FFF2-40B4-BE49-F238E27FC236}">
                <a16:creationId xmlns:a16="http://schemas.microsoft.com/office/drawing/2014/main" id="{E7068E7E-100A-4416-ADAD-62C7E40DC9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13135" y="4251739"/>
            <a:ext cx="1813600" cy="181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7" name="Plassholder for bilde 26">
            <a:extLst>
              <a:ext uri="{FF2B5EF4-FFF2-40B4-BE49-F238E27FC236}">
                <a16:creationId xmlns:a16="http://schemas.microsoft.com/office/drawing/2014/main" id="{46EF57CD-F1F0-45CD-A774-1000903DF4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14479" y="4223307"/>
            <a:ext cx="1263606" cy="1263606"/>
          </a:xfr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02744E1-F9AC-47B5-B4DD-40D0F4C4DE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667228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84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1CDB216-D7E6-7997-652E-A4293DC9B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C586C55-60F8-0517-F3AE-EABD42395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AEC0BB6-9E49-3E4B-EA48-0299D6AE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976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74C5F37B-75CD-A4D6-FE00-ED4E8DD45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" y="0"/>
            <a:ext cx="12165256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1CDB216-D7E6-7997-652E-A4293DC9B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C586C55-60F8-0517-F3AE-EABD42395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AEC0BB6-9E49-3E4B-EA48-0299D6AE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7633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05BF0D-B536-D7BE-871D-74F86722E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984790-2BB1-F334-8F6C-7AACA77B2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580" y="699191"/>
            <a:ext cx="6172200" cy="47176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1C6CABB-F308-F62E-FF85-B1924FE2C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4D6F510-2089-C318-9997-19171E58C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BA7-B20C-294B-A212-7078369EF9C1}" type="datetimeFigureOut">
              <a:rPr lang="nb-NO" smtClean="0"/>
              <a:t>16.06.2023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66560DA-A2EA-3204-DFA6-793EB60D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DC35290-2CA6-8E7C-E111-9F210111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9DA0-499F-604F-BF45-6D94AAA442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97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CFDF169-A842-A323-ECB4-C75F3A647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826C050-A328-136E-33F8-34AB9738C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FF5C501-364B-0FCD-2E39-4A521E4B7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venir Medium" panose="02000503020000020003" pitchFamily="2" charset="0"/>
              </a:defRPr>
            </a:lvl1pPr>
          </a:lstStyle>
          <a:p>
            <a:fld id="{545BBBA7-B20C-294B-A212-7078369EF9C1}" type="datetimeFigureOut">
              <a:rPr lang="nb-NO" smtClean="0"/>
              <a:pPr/>
              <a:t>16.06.2023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DBECDF3-1C83-7BE5-D260-170078929C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Medium" panose="02000503020000020003" pitchFamily="2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AD39C48-B88D-1A21-C3C8-57D3AF878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Medium" panose="02000503020000020003" pitchFamily="2" charset="0"/>
              </a:defRPr>
            </a:lvl1pPr>
          </a:lstStyle>
          <a:p>
            <a:fld id="{ABF29DA0-499F-604F-BF45-6D94AAA442FC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AF1E880-05CA-89AA-F87C-A3085117FA2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9874250" y="0"/>
            <a:ext cx="2317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3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chemeClr val="tx1"/>
          </a:solidFill>
          <a:latin typeface="Bebas Neue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BDB0CD97-11DE-A9A0-25E3-635ACF2EB8E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CFDF169-A842-A323-ECB4-C75F3A647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1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826C050-A328-136E-33F8-34AB9738C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2379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FF5C501-364B-0FCD-2E39-4A521E4B7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venir Medium" panose="02000503020000020003" pitchFamily="2" charset="0"/>
              </a:defRPr>
            </a:lvl1pPr>
          </a:lstStyle>
          <a:p>
            <a:fld id="{545BBBA7-B20C-294B-A212-7078369EF9C1}" type="datetimeFigureOut">
              <a:rPr lang="nb-NO" smtClean="0"/>
              <a:pPr/>
              <a:t>16.06.2023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DBECDF3-1C83-7BE5-D260-170078929C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Medium" panose="02000503020000020003" pitchFamily="2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AD39C48-B88D-1A21-C3C8-57D3AF878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Medium" panose="02000503020000020003" pitchFamily="2" charset="0"/>
              </a:defRPr>
            </a:lvl1pPr>
          </a:lstStyle>
          <a:p>
            <a:fld id="{ABF29DA0-499F-604F-BF45-6D94AAA442FC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2789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chemeClr val="tx1"/>
          </a:solidFill>
          <a:latin typeface="Bebas Neue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Medium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BDB0CD97-11DE-A9A0-25E3-635ACF2EB8E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34" y="694"/>
            <a:ext cx="12187065" cy="6858000"/>
          </a:xfrm>
          <a:prstGeom prst="rect">
            <a:avLst/>
          </a:prstGeom>
        </p:spPr>
      </p:pic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CFDF169-A842-A323-ECB4-C75F3A647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1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826C050-A328-136E-33F8-34AB9738C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2379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FF5C501-364B-0FCD-2E39-4A521E4B7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venir Medium" panose="02000503020000020003" pitchFamily="2" charset="0"/>
              </a:defRPr>
            </a:lvl1pPr>
          </a:lstStyle>
          <a:p>
            <a:fld id="{545BBBA7-B20C-294B-A212-7078369EF9C1}" type="datetimeFigureOut">
              <a:rPr lang="nb-NO" smtClean="0"/>
              <a:pPr/>
              <a:t>16.06.2023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DBECDF3-1C83-7BE5-D260-170078929C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Medium" panose="02000503020000020003" pitchFamily="2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AD39C48-B88D-1A21-C3C8-57D3AF878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Medium" panose="02000503020000020003" pitchFamily="2" charset="0"/>
              </a:defRPr>
            </a:lvl1pPr>
          </a:lstStyle>
          <a:p>
            <a:fld id="{ABF29DA0-499F-604F-BF45-6D94AAA442FC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845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DDD494"/>
          </a:solidFill>
          <a:latin typeface="Bebas Neue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venir Medium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Medium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Medium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Medium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Medium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718" r:id="rId7"/>
    <p:sldLayoutId id="2147483656" r:id="rId8"/>
    <p:sldLayoutId id="2147483657" r:id="rId9"/>
    <p:sldLayoutId id="2147483658" r:id="rId10"/>
    <p:sldLayoutId id="2147483659" r:id="rId11"/>
    <p:sldLayoutId id="2147483713" r:id="rId12"/>
    <p:sldLayoutId id="2147483711" r:id="rId13"/>
    <p:sldLayoutId id="2147483709" r:id="rId14"/>
    <p:sldLayoutId id="2147483707" r:id="rId15"/>
    <p:sldLayoutId id="2147483715" r:id="rId16"/>
    <p:sldLayoutId id="2147483661" r:id="rId17"/>
    <p:sldLayoutId id="2147483662" r:id="rId18"/>
    <p:sldLayoutId id="2147483714" r:id="rId19"/>
    <p:sldLayoutId id="2147483712" r:id="rId20"/>
    <p:sldLayoutId id="2147483710" r:id="rId21"/>
    <p:sldLayoutId id="2147483708" r:id="rId22"/>
    <p:sldLayoutId id="2147483663" r:id="rId23"/>
    <p:sldLayoutId id="2147483664" r:id="rId24"/>
    <p:sldLayoutId id="2147483665" r:id="rId25"/>
    <p:sldLayoutId id="2147483666" r:id="rId26"/>
    <p:sldLayoutId id="2147483667" r:id="rId27"/>
    <p:sldLayoutId id="2147483668" r:id="rId28"/>
    <p:sldLayoutId id="2147483669" r:id="rId29"/>
    <p:sldLayoutId id="2147483716" r:id="rId3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EC0E1-D02E-4050-8159-1BFA77CF0A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428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18" Type="http://schemas.openxmlformats.org/officeDocument/2006/relationships/image" Target="../media/image41.jfif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17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jfif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1.JPG"/><Relationship Id="rId11" Type="http://schemas.openxmlformats.org/officeDocument/2006/relationships/hyperlink" Target="https://vimeo.com/526170908/027644d9f2?fbclid=IwAR2RdtJA5aoVD7XK6Q3D53fTUUQBZ1bd4i3c7hS8WPKsGj-SV6EJ0cDIYcc" TargetMode="External"/><Relationship Id="rId5" Type="http://schemas.openxmlformats.org/officeDocument/2006/relationships/image" Target="../media/image30.JPG"/><Relationship Id="rId15" Type="http://schemas.openxmlformats.org/officeDocument/2006/relationships/image" Target="../media/image38.png"/><Relationship Id="rId10" Type="http://schemas.openxmlformats.org/officeDocument/2006/relationships/hyperlink" Target="https://www.unionsrittet.com/post/h%C3%B8yt-der-oppe" TargetMode="External"/><Relationship Id="rId19" Type="http://schemas.openxmlformats.org/officeDocument/2006/relationships/hyperlink" Target="https://museum24.no/demokratinettverket/about-demokratinettverket" TargetMode="External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11" Type="http://schemas.openxmlformats.org/officeDocument/2006/relationships/image" Target="../media/image61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60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41.jfif"/><Relationship Id="rId4" Type="http://schemas.openxmlformats.org/officeDocument/2006/relationships/image" Target="../media/image39.jf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12" Type="http://schemas.openxmlformats.org/officeDocument/2006/relationships/image" Target="../media/image75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jpeg"/><Relationship Id="rId4" Type="http://schemas.microsoft.com/office/2007/relationships/hdphoto" Target="../media/hdphoto1.wdp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12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Et bilde som inneholder logo&#10;&#10;Automatisk generert beskrivelse">
            <a:extLst>
              <a:ext uri="{FF2B5EF4-FFF2-40B4-BE49-F238E27FC236}">
                <a16:creationId xmlns:a16="http://schemas.microsoft.com/office/drawing/2014/main" id="{A11989CB-2984-DE67-0776-323BA6318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559" y="2372139"/>
            <a:ext cx="10183485" cy="3293895"/>
          </a:xfrm>
        </p:spPr>
      </p:pic>
    </p:spTree>
    <p:extLst>
      <p:ext uri="{BB962C8B-B14F-4D97-AF65-F5344CB8AC3E}">
        <p14:creationId xmlns:p14="http://schemas.microsoft.com/office/powerpoint/2010/main" val="2638811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>
            <a:extLst>
              <a:ext uri="{FF2B5EF4-FFF2-40B4-BE49-F238E27FC236}">
                <a16:creationId xmlns:a16="http://schemas.microsoft.com/office/drawing/2014/main" id="{42F332B5-5104-BB62-35BB-83492AB37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603" y="2627455"/>
            <a:ext cx="991043" cy="96317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C3901CB-7BE4-BF20-491A-2C9DB88C7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8" y="0"/>
            <a:ext cx="1302942" cy="4238906"/>
          </a:xfrm>
          <a:prstGeom prst="rect">
            <a:avLst/>
          </a:prstGeom>
        </p:spPr>
      </p:pic>
      <p:pic>
        <p:nvPicPr>
          <p:cNvPr id="14" name="Plassholder for bilde 13">
            <a:extLst>
              <a:ext uri="{FF2B5EF4-FFF2-40B4-BE49-F238E27FC236}">
                <a16:creationId xmlns:a16="http://schemas.microsoft.com/office/drawing/2014/main" id="{2E773A7B-BD03-4A59-904C-1DB81A282D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/>
          <a:stretch/>
        </p:blipFill>
        <p:spPr>
          <a:xfrm>
            <a:off x="3304394" y="4224283"/>
            <a:ext cx="1334834" cy="1334834"/>
          </a:xfrm>
        </p:spPr>
      </p:pic>
      <p:pic>
        <p:nvPicPr>
          <p:cNvPr id="15" name="Plassholder for bilde 14">
            <a:extLst>
              <a:ext uri="{FF2B5EF4-FFF2-40B4-BE49-F238E27FC236}">
                <a16:creationId xmlns:a16="http://schemas.microsoft.com/office/drawing/2014/main" id="{422BCFDB-E551-4C1E-8155-F46E32CDE4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/>
          <a:stretch/>
        </p:blipFill>
        <p:spPr>
          <a:xfrm>
            <a:off x="4751039" y="2174333"/>
            <a:ext cx="2038110" cy="2038110"/>
          </a:xfrm>
        </p:spPr>
      </p:pic>
      <p:pic>
        <p:nvPicPr>
          <p:cNvPr id="20" name="Plassholder for bilde 19">
            <a:extLst>
              <a:ext uri="{FF2B5EF4-FFF2-40B4-BE49-F238E27FC236}">
                <a16:creationId xmlns:a16="http://schemas.microsoft.com/office/drawing/2014/main" id="{BC5F2703-B0D0-4178-ABFE-9AB7C32CC2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/>
          <a:srcRect t="6693" b="6693"/>
          <a:stretch/>
        </p:blipFill>
        <p:spPr>
          <a:xfrm>
            <a:off x="6626299" y="2860249"/>
            <a:ext cx="1267603" cy="1296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lassholder for bilde 12">
            <a:extLst>
              <a:ext uri="{FF2B5EF4-FFF2-40B4-BE49-F238E27FC236}">
                <a16:creationId xmlns:a16="http://schemas.microsoft.com/office/drawing/2014/main" id="{FB3620E8-30ED-42AA-837E-2DE607DF137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8"/>
          <a:srcRect/>
          <a:stretch/>
        </p:blipFill>
        <p:spPr>
          <a:xfrm>
            <a:off x="10102961" y="2119453"/>
            <a:ext cx="2095393" cy="2095393"/>
          </a:xfrm>
        </p:spPr>
      </p:pic>
      <p:pic>
        <p:nvPicPr>
          <p:cNvPr id="12" name="Plassholder for bilde 11">
            <a:extLst>
              <a:ext uri="{FF2B5EF4-FFF2-40B4-BE49-F238E27FC236}">
                <a16:creationId xmlns:a16="http://schemas.microsoft.com/office/drawing/2014/main" id="{A3BF3F06-A90A-451F-BFE0-D4B61A79334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9"/>
          <a:srcRect/>
          <a:stretch/>
        </p:blipFill>
        <p:spPr>
          <a:xfrm>
            <a:off x="8279943" y="4234124"/>
            <a:ext cx="1813600" cy="1813600"/>
          </a:xfrm>
        </p:spPr>
      </p:pic>
      <p:sp>
        <p:nvSpPr>
          <p:cNvPr id="36" name="Tekstboks 35">
            <a:extLst>
              <a:ext uri="{FF2B5EF4-FFF2-40B4-BE49-F238E27FC236}">
                <a16:creationId xmlns:a16="http://schemas.microsoft.com/office/drawing/2014/main" id="{0F9FEB99-DB88-4BC8-A011-6ADDE9FEE1CE}"/>
              </a:ext>
            </a:extLst>
          </p:cNvPr>
          <p:cNvSpPr txBox="1"/>
          <p:nvPr/>
        </p:nvSpPr>
        <p:spPr>
          <a:xfrm>
            <a:off x="2022257" y="4222726"/>
            <a:ext cx="1234608" cy="27699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 rtl="0"/>
            <a:r>
              <a:rPr lang="nb-NO" sz="1200" b="1" dirty="0">
                <a:solidFill>
                  <a:schemeClr val="accent1"/>
                </a:solidFill>
                <a:latin typeface="+mj-lt"/>
              </a:rPr>
              <a:t>UNIONSRITTET</a:t>
            </a:r>
          </a:p>
        </p:txBody>
      </p:sp>
      <p:sp>
        <p:nvSpPr>
          <p:cNvPr id="37" name="Tekstboks 36">
            <a:extLst>
              <a:ext uri="{FF2B5EF4-FFF2-40B4-BE49-F238E27FC236}">
                <a16:creationId xmlns:a16="http://schemas.microsoft.com/office/drawing/2014/main" id="{0680BC46-15BD-4F1C-BF82-8E0C7A78B30F}"/>
              </a:ext>
            </a:extLst>
          </p:cNvPr>
          <p:cNvSpPr txBox="1"/>
          <p:nvPr/>
        </p:nvSpPr>
        <p:spPr>
          <a:xfrm>
            <a:off x="1599720" y="4410037"/>
            <a:ext cx="1673464" cy="6001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nb-NO" sz="1100" dirty="0">
                <a:solidFill>
                  <a:schemeClr val="tx1"/>
                </a:solidFill>
                <a:hlinkClick r:id="rId10"/>
              </a:rPr>
              <a:t>Unionsrittet på Høytorp</a:t>
            </a:r>
            <a:endParaRPr lang="nb-NO" sz="1100" dirty="0">
              <a:solidFill>
                <a:schemeClr val="tx1"/>
              </a:solidFill>
            </a:endParaRPr>
          </a:p>
          <a:p>
            <a:pPr algn="r" rtl="0"/>
            <a:r>
              <a:rPr lang="nb-NO" sz="1100" dirty="0"/>
              <a:t>.</a:t>
            </a:r>
          </a:p>
          <a:p>
            <a:pPr algn="r" rtl="0"/>
            <a:endParaRPr lang="nb-NO" sz="1100" dirty="0"/>
          </a:p>
        </p:txBody>
      </p:sp>
      <p:sp>
        <p:nvSpPr>
          <p:cNvPr id="47" name="Tekstboks 46">
            <a:extLst>
              <a:ext uri="{FF2B5EF4-FFF2-40B4-BE49-F238E27FC236}">
                <a16:creationId xmlns:a16="http://schemas.microsoft.com/office/drawing/2014/main" id="{A7B45A8F-9DA9-4F96-973A-332EBB2AC277}"/>
              </a:ext>
            </a:extLst>
          </p:cNvPr>
          <p:cNvSpPr txBox="1"/>
          <p:nvPr/>
        </p:nvSpPr>
        <p:spPr>
          <a:xfrm>
            <a:off x="3842934" y="2378482"/>
            <a:ext cx="1816204" cy="76944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rtl="0">
              <a:lnSpc>
                <a:spcPct val="100000"/>
              </a:lnSpc>
            </a:pPr>
            <a:r>
              <a:rPr lang="nb-NO" sz="1100" dirty="0">
                <a:solidFill>
                  <a:schemeClr val="tx1"/>
                </a:solidFill>
              </a:rPr>
              <a:t>Valgfag</a:t>
            </a:r>
          </a:p>
          <a:p>
            <a:pPr rtl="0">
              <a:lnSpc>
                <a:spcPct val="100000"/>
              </a:lnSpc>
            </a:pPr>
            <a:r>
              <a:rPr lang="nb-NO" sz="1100" dirty="0"/>
              <a:t>Askim </a:t>
            </a:r>
            <a:r>
              <a:rPr lang="nb-NO" sz="1100" dirty="0" err="1"/>
              <a:t>u.skole</a:t>
            </a:r>
            <a:endParaRPr lang="nb-NO" sz="1100" dirty="0"/>
          </a:p>
          <a:p>
            <a:pPr algn="r" rtl="0"/>
            <a:r>
              <a:rPr lang="nb-NO" sz="1100" dirty="0"/>
              <a:t>.</a:t>
            </a:r>
          </a:p>
          <a:p>
            <a:pPr algn="r" rtl="0"/>
            <a:endParaRPr lang="nb-NO" sz="1100" dirty="0"/>
          </a:p>
        </p:txBody>
      </p:sp>
      <p:sp>
        <p:nvSpPr>
          <p:cNvPr id="51" name="Tekstboks 50">
            <a:extLst>
              <a:ext uri="{FF2B5EF4-FFF2-40B4-BE49-F238E27FC236}">
                <a16:creationId xmlns:a16="http://schemas.microsoft.com/office/drawing/2014/main" id="{3FB08114-DA9D-427F-8A18-36A61074D435}"/>
              </a:ext>
            </a:extLst>
          </p:cNvPr>
          <p:cNvSpPr txBox="1"/>
          <p:nvPr/>
        </p:nvSpPr>
        <p:spPr>
          <a:xfrm>
            <a:off x="4118398" y="4572470"/>
            <a:ext cx="2155049" cy="4308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 rtl="0"/>
            <a:r>
              <a:rPr lang="nb-NO" sz="1100" dirty="0"/>
              <a:t>.</a:t>
            </a:r>
          </a:p>
          <a:p>
            <a:pPr algn="r" rtl="0"/>
            <a:endParaRPr lang="nb-NO" sz="1100" dirty="0"/>
          </a:p>
        </p:txBody>
      </p:sp>
      <p:sp>
        <p:nvSpPr>
          <p:cNvPr id="56" name="Tekstboks 55">
            <a:extLst>
              <a:ext uri="{FF2B5EF4-FFF2-40B4-BE49-F238E27FC236}">
                <a16:creationId xmlns:a16="http://schemas.microsoft.com/office/drawing/2014/main" id="{C2DE641C-EED3-473D-B65A-021C66A358BE}"/>
              </a:ext>
            </a:extLst>
          </p:cNvPr>
          <p:cNvSpPr txBox="1"/>
          <p:nvPr/>
        </p:nvSpPr>
        <p:spPr>
          <a:xfrm>
            <a:off x="8014335" y="3045770"/>
            <a:ext cx="1813600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rtl="0">
              <a:lnSpc>
                <a:spcPct val="100000"/>
              </a:lnSpc>
            </a:pPr>
            <a:r>
              <a:rPr lang="nb-NO" sz="1100" dirty="0">
                <a:solidFill>
                  <a:schemeClr val="tx1"/>
                </a:solidFill>
                <a:hlinkClick r:id="rId11"/>
              </a:rPr>
              <a:t>Helt ærlig, Rommen skole</a:t>
            </a:r>
            <a:endParaRPr lang="nb-NO" sz="1100" dirty="0">
              <a:solidFill>
                <a:schemeClr val="tx1"/>
              </a:solidFill>
            </a:endParaRPr>
          </a:p>
        </p:txBody>
      </p:sp>
      <p:sp>
        <p:nvSpPr>
          <p:cNvPr id="35" name="Tekstboks 34">
            <a:extLst>
              <a:ext uri="{FF2B5EF4-FFF2-40B4-BE49-F238E27FC236}">
                <a16:creationId xmlns:a16="http://schemas.microsoft.com/office/drawing/2014/main" id="{4D6F37F7-EFA9-4D27-9ED6-838F2880BECA}"/>
              </a:ext>
            </a:extLst>
          </p:cNvPr>
          <p:cNvSpPr txBox="1"/>
          <p:nvPr/>
        </p:nvSpPr>
        <p:spPr>
          <a:xfrm>
            <a:off x="10574794" y="2168921"/>
            <a:ext cx="1122819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rtl="0"/>
            <a:endParaRPr lang="nb-NO" sz="1100" dirty="0"/>
          </a:p>
        </p:txBody>
      </p:sp>
      <p:sp>
        <p:nvSpPr>
          <p:cNvPr id="93" name="Tekstboks 92">
            <a:extLst>
              <a:ext uri="{FF2B5EF4-FFF2-40B4-BE49-F238E27FC236}">
                <a16:creationId xmlns:a16="http://schemas.microsoft.com/office/drawing/2014/main" id="{AA9DFA75-85CB-4FCF-BA68-50E709F53E6E}"/>
              </a:ext>
            </a:extLst>
          </p:cNvPr>
          <p:cNvSpPr txBox="1"/>
          <p:nvPr/>
        </p:nvSpPr>
        <p:spPr>
          <a:xfrm>
            <a:off x="8014335" y="2734137"/>
            <a:ext cx="1082302" cy="276999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rtl="0"/>
            <a:r>
              <a:rPr lang="nb-NO" sz="1200" b="1" dirty="0">
                <a:solidFill>
                  <a:schemeClr val="accent1"/>
                </a:solidFill>
                <a:latin typeface="+mj-lt"/>
              </a:rPr>
              <a:t>REDD BARNA</a:t>
            </a:r>
          </a:p>
        </p:txBody>
      </p:sp>
      <p:sp>
        <p:nvSpPr>
          <p:cNvPr id="94" name="Tekstboks 93">
            <a:extLst>
              <a:ext uri="{FF2B5EF4-FFF2-40B4-BE49-F238E27FC236}">
                <a16:creationId xmlns:a16="http://schemas.microsoft.com/office/drawing/2014/main" id="{C2A3C1F3-8A1A-4E9B-B8E9-B71578C71536}"/>
              </a:ext>
            </a:extLst>
          </p:cNvPr>
          <p:cNvSpPr txBox="1"/>
          <p:nvPr/>
        </p:nvSpPr>
        <p:spPr>
          <a:xfrm>
            <a:off x="10237190" y="4339209"/>
            <a:ext cx="1023385" cy="27699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rtl="0"/>
            <a:r>
              <a:rPr lang="nb-NO" sz="1200" b="1" dirty="0">
                <a:solidFill>
                  <a:schemeClr val="accent1"/>
                </a:solidFill>
                <a:latin typeface="+mj-lt"/>
              </a:rPr>
              <a:t>MUSEUM?</a:t>
            </a:r>
          </a:p>
        </p:txBody>
      </p:sp>
      <p:sp>
        <p:nvSpPr>
          <p:cNvPr id="95" name="Tekstboks 94">
            <a:extLst>
              <a:ext uri="{FF2B5EF4-FFF2-40B4-BE49-F238E27FC236}">
                <a16:creationId xmlns:a16="http://schemas.microsoft.com/office/drawing/2014/main" id="{4A98D156-ED95-4420-ACD0-7734C3E13635}"/>
              </a:ext>
            </a:extLst>
          </p:cNvPr>
          <p:cNvSpPr txBox="1"/>
          <p:nvPr/>
        </p:nvSpPr>
        <p:spPr>
          <a:xfrm>
            <a:off x="725085" y="2287850"/>
            <a:ext cx="1818880" cy="27699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 rtl="0"/>
            <a:r>
              <a:rPr lang="nb-NO" sz="1200" b="1" dirty="0">
                <a:solidFill>
                  <a:schemeClr val="accent1"/>
                </a:solidFill>
                <a:latin typeface="+mj-lt"/>
              </a:rPr>
              <a:t>NETTVERK OG SAMARBEID</a:t>
            </a:r>
          </a:p>
        </p:txBody>
      </p:sp>
      <p:sp>
        <p:nvSpPr>
          <p:cNvPr id="99" name="Tekstboks 98">
            <a:extLst>
              <a:ext uri="{FF2B5EF4-FFF2-40B4-BE49-F238E27FC236}">
                <a16:creationId xmlns:a16="http://schemas.microsoft.com/office/drawing/2014/main" id="{4280A2AC-5B40-4F7B-A771-D68A4984D09B}"/>
              </a:ext>
            </a:extLst>
          </p:cNvPr>
          <p:cNvSpPr txBox="1"/>
          <p:nvPr/>
        </p:nvSpPr>
        <p:spPr>
          <a:xfrm>
            <a:off x="2895131" y="2137095"/>
            <a:ext cx="1816204" cy="276999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r" rtl="0"/>
            <a:r>
              <a:rPr lang="nb-NO" sz="1200" b="1" dirty="0">
                <a:solidFill>
                  <a:schemeClr val="accent1"/>
                </a:solidFill>
                <a:latin typeface="+mj-lt"/>
              </a:rPr>
              <a:t>DEMOKRATI I PRAKSIS</a:t>
            </a:r>
          </a:p>
        </p:txBody>
      </p:sp>
      <p:sp>
        <p:nvSpPr>
          <p:cNvPr id="103" name="Tekstboks 102">
            <a:extLst>
              <a:ext uri="{FF2B5EF4-FFF2-40B4-BE49-F238E27FC236}">
                <a16:creationId xmlns:a16="http://schemas.microsoft.com/office/drawing/2014/main" id="{6EBB019D-C81F-4C4E-84EE-282BEB1D484B}"/>
              </a:ext>
            </a:extLst>
          </p:cNvPr>
          <p:cNvSpPr txBox="1"/>
          <p:nvPr/>
        </p:nvSpPr>
        <p:spPr>
          <a:xfrm>
            <a:off x="9764323" y="1749532"/>
            <a:ext cx="1641430" cy="27699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rtl="0"/>
            <a:r>
              <a:rPr lang="nb-NO" sz="1200" b="1" dirty="0">
                <a:solidFill>
                  <a:schemeClr val="accent1"/>
                </a:solidFill>
                <a:latin typeface="+mj-lt"/>
              </a:rPr>
              <a:t>DEMOKRATISENTERET</a:t>
            </a:r>
          </a:p>
        </p:txBody>
      </p:sp>
      <p:cxnSp>
        <p:nvCxnSpPr>
          <p:cNvPr id="62" name="Rett linje 61" descr="linje">
            <a:extLst>
              <a:ext uri="{FF2B5EF4-FFF2-40B4-BE49-F238E27FC236}">
                <a16:creationId xmlns:a16="http://schemas.microsoft.com/office/drawing/2014/main" id="{13C807B2-2A6E-4986-9F4B-E4456863173B}"/>
              </a:ext>
            </a:extLst>
          </p:cNvPr>
          <p:cNvCxnSpPr>
            <a:cxnSpLocks/>
          </p:cNvCxnSpPr>
          <p:nvPr/>
        </p:nvCxnSpPr>
        <p:spPr>
          <a:xfrm>
            <a:off x="5460" y="4204798"/>
            <a:ext cx="12170804" cy="22383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" name="Gruppe 2">
            <a:extLst>
              <a:ext uri="{FF2B5EF4-FFF2-40B4-BE49-F238E27FC236}">
                <a16:creationId xmlns:a16="http://schemas.microsoft.com/office/drawing/2014/main" id="{8CAD692B-57CF-4D4E-93D5-ED157B23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26712" y="4217280"/>
            <a:ext cx="739713" cy="624859"/>
            <a:chOff x="3212296" y="6172708"/>
            <a:chExt cx="739713" cy="624859"/>
          </a:xfrm>
        </p:grpSpPr>
        <p:sp>
          <p:nvSpPr>
            <p:cNvPr id="77" name="Rektangel 76">
              <a:extLst>
                <a:ext uri="{FF2B5EF4-FFF2-40B4-BE49-F238E27FC236}">
                  <a16:creationId xmlns:a16="http://schemas.microsoft.com/office/drawing/2014/main" id="{250E7E0A-0FC9-4981-8933-DEE760B95EE7}"/>
                </a:ext>
              </a:extLst>
            </p:cNvPr>
            <p:cNvSpPr/>
            <p:nvPr/>
          </p:nvSpPr>
          <p:spPr>
            <a:xfrm>
              <a:off x="3289978" y="6172708"/>
              <a:ext cx="50292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sz="2000" dirty="0">
                <a:solidFill>
                  <a:schemeClr val="bg1"/>
                </a:solidFill>
              </a:endParaRPr>
            </a:p>
          </p:txBody>
        </p:sp>
        <p:sp>
          <p:nvSpPr>
            <p:cNvPr id="78" name="Tekstboks 77">
              <a:extLst>
                <a:ext uri="{FF2B5EF4-FFF2-40B4-BE49-F238E27FC236}">
                  <a16:creationId xmlns:a16="http://schemas.microsoft.com/office/drawing/2014/main" id="{E1D20502-8A34-47D5-8B4F-4D2476F3B472}"/>
                </a:ext>
              </a:extLst>
            </p:cNvPr>
            <p:cNvSpPr txBox="1"/>
            <p:nvPr/>
          </p:nvSpPr>
          <p:spPr>
            <a:xfrm>
              <a:off x="3212296" y="6176691"/>
              <a:ext cx="739713" cy="62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>
                <a:lnSpc>
                  <a:spcPct val="70000"/>
                </a:lnSpc>
              </a:pPr>
              <a:r>
                <a:rPr lang="nb-NO" sz="2400" b="1" dirty="0">
                  <a:solidFill>
                    <a:schemeClr val="bg1"/>
                  </a:solidFill>
                  <a:latin typeface="Avenir Next LT Pro" panose="020B0504020202090204" pitchFamily="34" charset="0"/>
                </a:rPr>
                <a:t>Juli 23</a:t>
              </a:r>
            </a:p>
          </p:txBody>
        </p:sp>
      </p:grp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03C6AD98-C694-471A-AD7D-2758E04C3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81125" y="2162634"/>
            <a:ext cx="869272" cy="620876"/>
            <a:chOff x="2352413" y="4988214"/>
            <a:chExt cx="869272" cy="620876"/>
          </a:xfrm>
        </p:grpSpPr>
        <p:sp>
          <p:nvSpPr>
            <p:cNvPr id="45" name="Rektangel 44">
              <a:extLst>
                <a:ext uri="{FF2B5EF4-FFF2-40B4-BE49-F238E27FC236}">
                  <a16:creationId xmlns:a16="http://schemas.microsoft.com/office/drawing/2014/main" id="{8B43CC06-EB65-45E7-9F81-041497D35071}"/>
                </a:ext>
              </a:extLst>
            </p:cNvPr>
            <p:cNvSpPr/>
            <p:nvPr/>
          </p:nvSpPr>
          <p:spPr>
            <a:xfrm>
              <a:off x="2422324" y="4988214"/>
              <a:ext cx="50292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sz="2000">
                <a:solidFill>
                  <a:schemeClr val="bg1"/>
                </a:solidFill>
              </a:endParaRPr>
            </a:p>
          </p:txBody>
        </p:sp>
        <p:sp>
          <p:nvSpPr>
            <p:cNvPr id="46" name="Tekstboks 45">
              <a:extLst>
                <a:ext uri="{FF2B5EF4-FFF2-40B4-BE49-F238E27FC236}">
                  <a16:creationId xmlns:a16="http://schemas.microsoft.com/office/drawing/2014/main" id="{C9071BC7-68A1-4A06-AD5F-01BF4AACBF84}"/>
                </a:ext>
              </a:extLst>
            </p:cNvPr>
            <p:cNvSpPr txBox="1"/>
            <p:nvPr/>
          </p:nvSpPr>
          <p:spPr>
            <a:xfrm>
              <a:off x="2352413" y="4988214"/>
              <a:ext cx="869272" cy="62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>
                <a:lnSpc>
                  <a:spcPct val="70000"/>
                </a:lnSpc>
              </a:pPr>
              <a:r>
                <a:rPr lang="nb-NO" sz="2400" b="1" dirty="0">
                  <a:solidFill>
                    <a:schemeClr val="bg1"/>
                  </a:solidFill>
                  <a:latin typeface="Avenir Next LT Pro" panose="020B0504020202090204" pitchFamily="34" charset="0"/>
                </a:rPr>
                <a:t>23/24</a:t>
              </a:r>
            </a:p>
          </p:txBody>
        </p:sp>
      </p:grpSp>
      <p:grpSp>
        <p:nvGrpSpPr>
          <p:cNvPr id="48" name="Gruppe 47">
            <a:extLst>
              <a:ext uri="{FF2B5EF4-FFF2-40B4-BE49-F238E27FC236}">
                <a16:creationId xmlns:a16="http://schemas.microsoft.com/office/drawing/2014/main" id="{CC538FAD-41F6-43BA-A526-86D04B539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522580" y="2813820"/>
            <a:ext cx="615185" cy="620876"/>
            <a:chOff x="2390033" y="4403858"/>
            <a:chExt cx="615185" cy="620876"/>
          </a:xfrm>
        </p:grpSpPr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147EC2F0-9ADE-43A6-A516-72E5CDA8FC6F}"/>
                </a:ext>
              </a:extLst>
            </p:cNvPr>
            <p:cNvSpPr/>
            <p:nvPr/>
          </p:nvSpPr>
          <p:spPr>
            <a:xfrm>
              <a:off x="2441236" y="4416016"/>
              <a:ext cx="50292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sz="2000" dirty="0">
                <a:solidFill>
                  <a:schemeClr val="bg1"/>
                </a:solidFill>
              </a:endParaRPr>
            </a:p>
          </p:txBody>
        </p:sp>
        <p:sp>
          <p:nvSpPr>
            <p:cNvPr id="50" name="Tekstboks 49">
              <a:extLst>
                <a:ext uri="{FF2B5EF4-FFF2-40B4-BE49-F238E27FC236}">
                  <a16:creationId xmlns:a16="http://schemas.microsoft.com/office/drawing/2014/main" id="{4C18B355-F7CC-461D-B1F7-7F5B68AEA576}"/>
                </a:ext>
              </a:extLst>
            </p:cNvPr>
            <p:cNvSpPr txBox="1"/>
            <p:nvPr/>
          </p:nvSpPr>
          <p:spPr>
            <a:xfrm>
              <a:off x="2390033" y="4403858"/>
              <a:ext cx="615185" cy="62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>
                <a:lnSpc>
                  <a:spcPct val="70000"/>
                </a:lnSpc>
              </a:pPr>
              <a:r>
                <a:rPr lang="nb-NO" sz="2400" b="1" dirty="0">
                  <a:solidFill>
                    <a:schemeClr val="bg1"/>
                  </a:solidFill>
                  <a:latin typeface="Avenir Next LT Pro" panose="020B0504020202090204" pitchFamily="34" charset="0"/>
                </a:rPr>
                <a:t>2324</a:t>
              </a:r>
            </a:p>
          </p:txBody>
        </p:sp>
      </p:grpSp>
      <p:sp>
        <p:nvSpPr>
          <p:cNvPr id="57" name="Rektangel 56">
            <a:extLst>
              <a:ext uri="{FF2B5EF4-FFF2-40B4-BE49-F238E27FC236}">
                <a16:creationId xmlns:a16="http://schemas.microsoft.com/office/drawing/2014/main" id="{DB08F267-2034-4E16-890F-FB3BAA62BE07}"/>
              </a:ext>
            </a:extLst>
          </p:cNvPr>
          <p:cNvSpPr/>
          <p:nvPr/>
        </p:nvSpPr>
        <p:spPr>
          <a:xfrm>
            <a:off x="8279943" y="4234124"/>
            <a:ext cx="502920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b-NO" sz="2000" dirty="0">
                <a:solidFill>
                  <a:schemeClr val="bg1"/>
                </a:solidFill>
              </a:rPr>
              <a:t>?</a:t>
            </a:r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F39630FD-C9B7-42FC-82F1-0D1D7C170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96483" y="2123328"/>
            <a:ext cx="925577" cy="620876"/>
            <a:chOff x="824181" y="3640641"/>
            <a:chExt cx="687299" cy="620876"/>
          </a:xfrm>
        </p:grpSpPr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FEF40173-9859-4C08-84AA-B09315C9EC51}"/>
                </a:ext>
              </a:extLst>
            </p:cNvPr>
            <p:cNvSpPr/>
            <p:nvPr/>
          </p:nvSpPr>
          <p:spPr>
            <a:xfrm>
              <a:off x="874557" y="3640641"/>
              <a:ext cx="50292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b-NO" sz="2000">
                <a:solidFill>
                  <a:schemeClr val="bg1"/>
                </a:solidFill>
              </a:endParaRPr>
            </a:p>
          </p:txBody>
        </p:sp>
        <p:sp>
          <p:nvSpPr>
            <p:cNvPr id="63" name="Tekstboks 62">
              <a:extLst>
                <a:ext uri="{FF2B5EF4-FFF2-40B4-BE49-F238E27FC236}">
                  <a16:creationId xmlns:a16="http://schemas.microsoft.com/office/drawing/2014/main" id="{8DE4C718-2F65-4F08-8FD1-A76A2C596EB6}"/>
                </a:ext>
              </a:extLst>
            </p:cNvPr>
            <p:cNvSpPr txBox="1"/>
            <p:nvPr/>
          </p:nvSpPr>
          <p:spPr>
            <a:xfrm>
              <a:off x="824181" y="3640641"/>
              <a:ext cx="687299" cy="62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>
                <a:lnSpc>
                  <a:spcPct val="70000"/>
                </a:lnSpc>
              </a:pPr>
              <a:r>
                <a:rPr lang="nb-NO" sz="2400" b="1" dirty="0" err="1">
                  <a:solidFill>
                    <a:schemeClr val="bg1"/>
                  </a:solidFill>
                  <a:latin typeface="Avenir Next LT Pro" panose="020B0504020202090204" pitchFamily="34" charset="0"/>
                </a:rPr>
                <a:t>Aug</a:t>
              </a:r>
              <a:r>
                <a:rPr lang="nb-NO" sz="2400" b="1" dirty="0">
                  <a:solidFill>
                    <a:schemeClr val="bg1"/>
                  </a:solidFill>
                  <a:latin typeface="Avenir Next LT Pro" panose="020B0504020202090204" pitchFamily="34" charset="0"/>
                </a:rPr>
                <a:t> 24</a:t>
              </a:r>
            </a:p>
          </p:txBody>
        </p:sp>
      </p:grpSp>
      <p:pic>
        <p:nvPicPr>
          <p:cNvPr id="10" name="Bilde 9">
            <a:extLst>
              <a:ext uri="{FF2B5EF4-FFF2-40B4-BE49-F238E27FC236}">
                <a16:creationId xmlns:a16="http://schemas.microsoft.com/office/drawing/2014/main" id="{7C2EA1B9-B186-7522-EB1B-8B207479AD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648" y="2705417"/>
            <a:ext cx="899991" cy="618744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F9D92D49-4DB8-2540-E16B-E1DC6219DE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73002" y="2892900"/>
            <a:ext cx="1127309" cy="479887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F6B7D005-1D64-A8BD-918D-1AE1CCCCAB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9002" y="3415309"/>
            <a:ext cx="1045160" cy="516284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4EBB6C6D-4F57-AEB3-EA78-8B05E46B01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01035" y="3532255"/>
            <a:ext cx="972952" cy="676653"/>
          </a:xfrm>
          <a:prstGeom prst="rect">
            <a:avLst/>
          </a:prstGeom>
        </p:spPr>
      </p:pic>
      <p:pic>
        <p:nvPicPr>
          <p:cNvPr id="28" name="Bilde 2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9B59FC92-7C20-1DFE-4491-99D3BC5A14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67287" y="5065022"/>
            <a:ext cx="1334834" cy="942904"/>
          </a:xfrm>
          <a:prstGeom prst="rect">
            <a:avLst/>
          </a:prstGeom>
        </p:spPr>
      </p:pic>
      <p:pic>
        <p:nvPicPr>
          <p:cNvPr id="30" name="Bilde 29" descr="Et bilde som inneholder tekst&#10;&#10;Automatisk generert beskrivelse">
            <a:extLst>
              <a:ext uri="{FF2B5EF4-FFF2-40B4-BE49-F238E27FC236}">
                <a16:creationId xmlns:a16="http://schemas.microsoft.com/office/drawing/2014/main" id="{8F74CDC4-C035-52B5-0476-360EC45C78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98302" y="5533286"/>
            <a:ext cx="1418889" cy="945526"/>
          </a:xfrm>
          <a:prstGeom prst="rect">
            <a:avLst/>
          </a:prstGeom>
        </p:spPr>
      </p:pic>
      <p:pic>
        <p:nvPicPr>
          <p:cNvPr id="32" name="Bilde 31">
            <a:extLst>
              <a:ext uri="{FF2B5EF4-FFF2-40B4-BE49-F238E27FC236}">
                <a16:creationId xmlns:a16="http://schemas.microsoft.com/office/drawing/2014/main" id="{FF0BD571-3F43-D1C0-DB57-8A4A0B7EE74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13369" y="5912843"/>
            <a:ext cx="977503" cy="700851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306FCC8C-05A2-61EB-48D4-C35DA64552BF}"/>
              </a:ext>
            </a:extLst>
          </p:cNvPr>
          <p:cNvSpPr txBox="1"/>
          <p:nvPr/>
        </p:nvSpPr>
        <p:spPr>
          <a:xfrm>
            <a:off x="-34499" y="4246827"/>
            <a:ext cx="13901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>
                <a:hlinkClick r:id="rId19"/>
              </a:rPr>
              <a:t>Demokratinettverket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892256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371F9A-6509-F642-B3AA-9CE3FCE54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muligheter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F93F58E-35DD-0644-9801-C59B68339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1533525"/>
            <a:ext cx="10515600" cy="4351338"/>
          </a:xfrm>
        </p:spPr>
        <p:txBody>
          <a:bodyPr/>
          <a:lstStyle/>
          <a:p>
            <a:r>
              <a:rPr lang="nb-NO" dirty="0"/>
              <a:t>Flere dager</a:t>
            </a:r>
          </a:p>
          <a:p>
            <a:pPr lvl="1"/>
            <a:r>
              <a:rPr lang="nb-NO" dirty="0"/>
              <a:t>Bredt og solid grunnlag for innhold over flere dager</a:t>
            </a:r>
          </a:p>
          <a:p>
            <a:pPr lvl="1"/>
            <a:r>
              <a:rPr lang="nb-NO" dirty="0"/>
              <a:t>Krever investeringer</a:t>
            </a:r>
          </a:p>
          <a:p>
            <a:r>
              <a:rPr lang="nb-NO" dirty="0"/>
              <a:t>Fra region til nasjonalt </a:t>
            </a:r>
          </a:p>
          <a:p>
            <a:r>
              <a:rPr lang="nb-NO" dirty="0"/>
              <a:t>Tematiske valg</a:t>
            </a:r>
          </a:p>
          <a:p>
            <a:r>
              <a:rPr lang="nb-NO" dirty="0"/>
              <a:t>Sette sammen pakke</a:t>
            </a:r>
          </a:p>
          <a:p>
            <a:endParaRPr lang="nb-NO" dirty="0"/>
          </a:p>
        </p:txBody>
      </p:sp>
      <p:pic>
        <p:nvPicPr>
          <p:cNvPr id="9" name="Grafikk 8" descr="Skattekart med heldekkende fyll">
            <a:extLst>
              <a:ext uri="{FF2B5EF4-FFF2-40B4-BE49-F238E27FC236}">
                <a16:creationId xmlns:a16="http://schemas.microsoft.com/office/drawing/2014/main" id="{DD5AC848-2681-3DB9-3902-CB297A8FB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2300" y="4610100"/>
            <a:ext cx="914400" cy="914400"/>
          </a:xfrm>
          <a:prstGeom prst="rect">
            <a:avLst/>
          </a:prstGeom>
        </p:spPr>
      </p:pic>
      <p:pic>
        <p:nvPicPr>
          <p:cNvPr id="11" name="Grafikk 10" descr="Gave kontur">
            <a:extLst>
              <a:ext uri="{FF2B5EF4-FFF2-40B4-BE49-F238E27FC236}">
                <a16:creationId xmlns:a16="http://schemas.microsoft.com/office/drawing/2014/main" id="{C88B4324-BB2B-88D0-EA37-7F2A254BF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9400" y="4425950"/>
            <a:ext cx="1111250" cy="1111250"/>
          </a:xfrm>
          <a:prstGeom prst="rect">
            <a:avLst/>
          </a:prstGeom>
        </p:spPr>
      </p:pic>
      <p:pic>
        <p:nvPicPr>
          <p:cNvPr id="13" name="Grafikk 12" descr="Puslespillbiter med heldekkende fyll">
            <a:extLst>
              <a:ext uri="{FF2B5EF4-FFF2-40B4-BE49-F238E27FC236}">
                <a16:creationId xmlns:a16="http://schemas.microsoft.com/office/drawing/2014/main" id="{B0423DF9-7F58-7981-94E3-5135B58490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89450" y="4622800"/>
            <a:ext cx="914400" cy="914400"/>
          </a:xfrm>
          <a:prstGeom prst="rect">
            <a:avLst/>
          </a:prstGeom>
        </p:spPr>
      </p:pic>
      <p:pic>
        <p:nvPicPr>
          <p:cNvPr id="15" name="Grafikk 14" descr="Historiefortelling med heldekkende fyll">
            <a:extLst>
              <a:ext uri="{FF2B5EF4-FFF2-40B4-BE49-F238E27FC236}">
                <a16:creationId xmlns:a16="http://schemas.microsoft.com/office/drawing/2014/main" id="{873690E4-5DFA-A101-2F99-B0F03DC5D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92300" y="4546600"/>
            <a:ext cx="914400" cy="914400"/>
          </a:xfrm>
          <a:prstGeom prst="rect">
            <a:avLst/>
          </a:prstGeom>
        </p:spPr>
      </p:pic>
      <p:pic>
        <p:nvPicPr>
          <p:cNvPr id="17" name="Grafikk 16" descr="Skål kontur">
            <a:extLst>
              <a:ext uri="{FF2B5EF4-FFF2-40B4-BE49-F238E27FC236}">
                <a16:creationId xmlns:a16="http://schemas.microsoft.com/office/drawing/2014/main" id="{D636C646-8789-8A60-B2AB-89AABD8DDF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8650" y="4699000"/>
            <a:ext cx="914400" cy="914400"/>
          </a:xfrm>
          <a:prstGeom prst="rect">
            <a:avLst/>
          </a:prstGeom>
        </p:spPr>
      </p:pic>
      <p:pic>
        <p:nvPicPr>
          <p:cNvPr id="19" name="Grafikk 18" descr="Motiv med slott kontur">
            <a:extLst>
              <a:ext uri="{FF2B5EF4-FFF2-40B4-BE49-F238E27FC236}">
                <a16:creationId xmlns:a16="http://schemas.microsoft.com/office/drawing/2014/main" id="{65F82126-E7C7-45F8-1C10-7701AAC360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08650" y="4622800"/>
            <a:ext cx="914400" cy="914400"/>
          </a:xfrm>
          <a:prstGeom prst="rect">
            <a:avLst/>
          </a:prstGeom>
        </p:spPr>
      </p:pic>
      <p:pic>
        <p:nvPicPr>
          <p:cNvPr id="21" name="Grafikk 20" descr="Skogsmotiv kontur">
            <a:extLst>
              <a:ext uri="{FF2B5EF4-FFF2-40B4-BE49-F238E27FC236}">
                <a16:creationId xmlns:a16="http://schemas.microsoft.com/office/drawing/2014/main" id="{09B64B2D-5459-BD5E-E2E4-5AFCDD5C8C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23100" y="4622800"/>
            <a:ext cx="914400" cy="914400"/>
          </a:xfrm>
          <a:prstGeom prst="rect">
            <a:avLst/>
          </a:prstGeom>
        </p:spPr>
      </p:pic>
      <p:pic>
        <p:nvPicPr>
          <p:cNvPr id="1026" name="Picture 2" descr="Lik symbol matematisk vektor' Kopp | Spreadshirt">
            <a:extLst>
              <a:ext uri="{FF2B5EF4-FFF2-40B4-BE49-F238E27FC236}">
                <a16:creationId xmlns:a16="http://schemas.microsoft.com/office/drawing/2014/main" id="{4FB4F942-FB6A-638D-86BF-3ABD43E63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0" y="4886325"/>
            <a:ext cx="539750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568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4">
            <a:extLst>
              <a:ext uri="{FF2B5EF4-FFF2-40B4-BE49-F238E27FC236}">
                <a16:creationId xmlns:a16="http://schemas.microsoft.com/office/drawing/2014/main" id="{47D8350B-D24C-C437-0C56-E9C758FD8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Fellesskap og samarbeid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A86B2C87-20B4-06AD-0873-6FD9C1DD272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46897801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Bilde 5" descr="Et bilde som inneholder silhuett, lett&#10;&#10;Automatisk generert beskrivelse">
            <a:extLst>
              <a:ext uri="{FF2B5EF4-FFF2-40B4-BE49-F238E27FC236}">
                <a16:creationId xmlns:a16="http://schemas.microsoft.com/office/drawing/2014/main" id="{466F8B97-144E-EB3E-F84B-9058A1DB7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8636" y="3496671"/>
            <a:ext cx="1200727" cy="141305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0E6276F-B9A1-C754-D4E0-DD26106D5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0653" y="2985626"/>
            <a:ext cx="1539023" cy="1336125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2D64C55A-A5B4-88AB-2A3E-D14FF82F63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6244" y="5307904"/>
            <a:ext cx="1240540" cy="400174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1532EADF-2B7E-1DAF-2937-747EC4CB77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1201" y="4969220"/>
            <a:ext cx="1020598" cy="1025064"/>
          </a:xfrm>
          <a:prstGeom prst="rect">
            <a:avLst/>
          </a:prstGeom>
        </p:spPr>
      </p:pic>
      <p:pic>
        <p:nvPicPr>
          <p:cNvPr id="22" name="Grafikk 21" descr="Skål med heldekkende fyll">
            <a:extLst>
              <a:ext uri="{FF2B5EF4-FFF2-40B4-BE49-F238E27FC236}">
                <a16:creationId xmlns:a16="http://schemas.microsoft.com/office/drawing/2014/main" id="{D968FA6A-E46E-915E-6657-6B02A2D9E1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71799" y="2089366"/>
            <a:ext cx="914400" cy="914400"/>
          </a:xfrm>
          <a:prstGeom prst="rect">
            <a:avLst/>
          </a:prstGeom>
        </p:spPr>
      </p:pic>
      <p:sp>
        <p:nvSpPr>
          <p:cNvPr id="24" name="Plassholder for innhold 23">
            <a:extLst>
              <a:ext uri="{FF2B5EF4-FFF2-40B4-BE49-F238E27FC236}">
                <a16:creationId xmlns:a16="http://schemas.microsoft.com/office/drawing/2014/main" id="{E679CC45-33B9-BB23-8BC2-66D456DEF0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/>
              <a:t>Politisk vedtak i 2020</a:t>
            </a:r>
          </a:p>
          <a:p>
            <a:r>
              <a:rPr lang="nb-NO" dirty="0"/>
              <a:t>Tverrpolitisk støtte</a:t>
            </a:r>
          </a:p>
          <a:p>
            <a:r>
              <a:rPr lang="nb-NO" dirty="0"/>
              <a:t>Næringsliv, offentlig administrasjon, frivillighet, organisasjoner, NAV, fylke, kommuner, sparebankstiftelsen</a:t>
            </a:r>
          </a:p>
          <a:p>
            <a:r>
              <a:rPr lang="nb-NO" dirty="0"/>
              <a:t>Museumsnettverk, demokratinettverk, holdningsskapende nettverk</a:t>
            </a:r>
          </a:p>
        </p:txBody>
      </p:sp>
      <p:pic>
        <p:nvPicPr>
          <p:cNvPr id="26" name="Bilde 25">
            <a:extLst>
              <a:ext uri="{FF2B5EF4-FFF2-40B4-BE49-F238E27FC236}">
                <a16:creationId xmlns:a16="http://schemas.microsoft.com/office/drawing/2014/main" id="{00222C49-DB32-9481-9D1B-775730BEA9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7987" y="3434324"/>
            <a:ext cx="1062177" cy="46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76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BC27AB-8FD6-8C73-2EFD-C008D23BD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Forventninger til regionen?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02536AC-91F9-7E1A-7388-08446D26F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Forpliktende samarbeid</a:t>
            </a:r>
          </a:p>
          <a:p>
            <a:pPr lvl="1"/>
            <a:r>
              <a:rPr lang="nb-NO" dirty="0"/>
              <a:t>Informasjon</a:t>
            </a:r>
          </a:p>
          <a:p>
            <a:pPr lvl="1"/>
            <a:r>
              <a:rPr lang="nb-NO" dirty="0"/>
              <a:t>Deltakelse</a:t>
            </a:r>
          </a:p>
          <a:p>
            <a:pPr lvl="1"/>
            <a:r>
              <a:rPr lang="nb-NO" dirty="0"/>
              <a:t>Videreutvikling</a:t>
            </a:r>
          </a:p>
          <a:p>
            <a:pPr lvl="1"/>
            <a:r>
              <a:rPr lang="nb-NO" dirty="0"/>
              <a:t>Kommunikasjon og markedsføring</a:t>
            </a:r>
          </a:p>
          <a:p>
            <a:r>
              <a:rPr lang="nb-NO" dirty="0"/>
              <a:t>Gevinst </a:t>
            </a:r>
          </a:p>
          <a:p>
            <a:pPr lvl="1"/>
            <a:r>
              <a:rPr lang="nb-NO" dirty="0"/>
              <a:t>Individ</a:t>
            </a:r>
          </a:p>
          <a:p>
            <a:pPr lvl="1"/>
            <a:r>
              <a:rPr lang="nb-NO" dirty="0"/>
              <a:t>Kommune</a:t>
            </a:r>
          </a:p>
          <a:p>
            <a:pPr lvl="1"/>
            <a:r>
              <a:rPr lang="nb-NO" dirty="0"/>
              <a:t>Region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-modell 4" descr="Fireworks 2">
                <a:extLst>
                  <a:ext uri="{FF2B5EF4-FFF2-40B4-BE49-F238E27FC236}">
                    <a16:creationId xmlns:a16="http://schemas.microsoft.com/office/drawing/2014/main" id="{FF1C2035-9C24-BAB6-DDCC-07ECA54C2CE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49632250"/>
                  </p:ext>
                </p:extLst>
              </p:nvPr>
            </p:nvGraphicFramePr>
            <p:xfrm>
              <a:off x="7188166" y="2151667"/>
              <a:ext cx="3409640" cy="416023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409640" cy="4160233"/>
                    </a:xfrm>
                    <a:prstGeom prst="rect">
                      <a:avLst/>
                    </a:prstGeom>
                  </am3d:spPr>
                  <am3d:camera>
                    <am3d:pos x="0" y="0" z="597266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6450" d="1000000"/>
                    <am3d:preTrans dx="1115290" dy="-179810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81648" ay="-1788510" az="-60534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0970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-modell 4" descr="Fireworks 2">
                <a:extLst>
                  <a:ext uri="{FF2B5EF4-FFF2-40B4-BE49-F238E27FC236}">
                    <a16:creationId xmlns:a16="http://schemas.microsoft.com/office/drawing/2014/main" id="{FF1C2035-9C24-BAB6-DDCC-07ECA54C2C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88166" y="2151667"/>
                <a:ext cx="3409640" cy="416023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7565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59EAB2-5D61-F519-1F17-5C2678354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Museum?</a:t>
            </a:r>
          </a:p>
        </p:txBody>
      </p:sp>
      <p:pic>
        <p:nvPicPr>
          <p:cNvPr id="33" name="Bilde 32" descr="Et bilde som inneholder klær, person, mann, vegg&#10;&#10;Automatisk generert beskrivelse">
            <a:extLst>
              <a:ext uri="{FF2B5EF4-FFF2-40B4-BE49-F238E27FC236}">
                <a16:creationId xmlns:a16="http://schemas.microsoft.com/office/drawing/2014/main" id="{4CAE0B06-FEC8-5803-0B9E-75C67DD95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539" y="4013856"/>
            <a:ext cx="3720104" cy="2479019"/>
          </a:xfrm>
          <a:prstGeom prst="rect">
            <a:avLst/>
          </a:prstGeom>
        </p:spPr>
      </p:pic>
      <p:pic>
        <p:nvPicPr>
          <p:cNvPr id="37" name="Bilde 36" descr="Et bilde som inneholder tekst, utendørs, stadion, konstruksjon&#10;&#10;Automatisk generert beskrivelse">
            <a:extLst>
              <a:ext uri="{FF2B5EF4-FFF2-40B4-BE49-F238E27FC236}">
                <a16:creationId xmlns:a16="http://schemas.microsoft.com/office/drawing/2014/main" id="{EDE1A9EC-B97B-4817-8558-B04471CE1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120" y="876633"/>
            <a:ext cx="3550328" cy="2589500"/>
          </a:xfrm>
          <a:prstGeom prst="rect">
            <a:avLst/>
          </a:prstGeom>
        </p:spPr>
      </p:pic>
      <p:pic>
        <p:nvPicPr>
          <p:cNvPr id="39" name="Bilde 38">
            <a:extLst>
              <a:ext uri="{FF2B5EF4-FFF2-40B4-BE49-F238E27FC236}">
                <a16:creationId xmlns:a16="http://schemas.microsoft.com/office/drawing/2014/main" id="{0D5EA18C-BD02-611F-3A01-74922D9C2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949" y="1851750"/>
            <a:ext cx="2300499" cy="1625033"/>
          </a:xfrm>
          <a:prstGeom prst="rect">
            <a:avLst/>
          </a:prstGeom>
        </p:spPr>
      </p:pic>
      <p:pic>
        <p:nvPicPr>
          <p:cNvPr id="41" name="Bilde 40" descr="Et bilde som inneholder tekst, Font, brev, logo&#10;&#10;Automatisk generert beskrivelse">
            <a:extLst>
              <a:ext uri="{FF2B5EF4-FFF2-40B4-BE49-F238E27FC236}">
                <a16:creationId xmlns:a16="http://schemas.microsoft.com/office/drawing/2014/main" id="{721C37FA-EE68-9D58-3801-D1E6522C4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2323" y="3637845"/>
            <a:ext cx="2524125" cy="1809750"/>
          </a:xfrm>
          <a:prstGeom prst="rect">
            <a:avLst/>
          </a:prstGeom>
        </p:spPr>
      </p:pic>
      <p:pic>
        <p:nvPicPr>
          <p:cNvPr id="43" name="Bilde 42" descr="Et bilde som inneholder utendørs, himmel, sky, konstruksjon&#10;&#10;Automatisk generert beskrivelse">
            <a:extLst>
              <a:ext uri="{FF2B5EF4-FFF2-40B4-BE49-F238E27FC236}">
                <a16:creationId xmlns:a16="http://schemas.microsoft.com/office/drawing/2014/main" id="{5309C37D-4A31-1005-74B3-657A7B0773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290648" y="2180888"/>
            <a:ext cx="4887914" cy="366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20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re, vann, utendørs, natur&#10;&#10;Automatisk generert beskrivelse">
            <a:extLst>
              <a:ext uri="{FF2B5EF4-FFF2-40B4-BE49-F238E27FC236}">
                <a16:creationId xmlns:a16="http://schemas.microsoft.com/office/drawing/2014/main" id="{9DEDAC0A-7BF6-4C95-8C2D-D86ADB1498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4" r="31808" b="721"/>
          <a:stretch/>
        </p:blipFill>
        <p:spPr>
          <a:xfrm>
            <a:off x="-8919" y="1660109"/>
            <a:ext cx="3511872" cy="3723654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BF8FF00D-0522-4452-8395-0EBF2B32FB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223" r="142" b="-1"/>
          <a:stretch/>
        </p:blipFill>
        <p:spPr>
          <a:xfrm>
            <a:off x="3429667" y="8493"/>
            <a:ext cx="5541202" cy="259285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84DEDB3-2AAF-4FE4-B68C-A54DFECB7D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" r="-134"/>
          <a:stretch/>
        </p:blipFill>
        <p:spPr>
          <a:xfrm>
            <a:off x="-5319" y="4161512"/>
            <a:ext cx="3445838" cy="269648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52FC534-3101-4779-82FC-B438C78D9AD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19" y="0"/>
            <a:ext cx="3457355" cy="219825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FE27DA4-1C57-407E-B8A5-04E434A80C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780" t="11571" r="22505" b="3899"/>
          <a:stretch/>
        </p:blipFill>
        <p:spPr>
          <a:xfrm>
            <a:off x="3429666" y="2198258"/>
            <a:ext cx="3008456" cy="300718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ADAF9BF3-8293-4B37-8408-864DD68E73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7631" y="8493"/>
            <a:ext cx="3233935" cy="519687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D6563587-5D9C-4DD8-95D9-00470BE1F0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9119" y="5205363"/>
            <a:ext cx="3689591" cy="1652722"/>
          </a:xfrm>
          <a:prstGeom prst="rect">
            <a:avLst/>
          </a:prstGeom>
        </p:spPr>
      </p:pic>
      <p:pic>
        <p:nvPicPr>
          <p:cNvPr id="21" name="Bilde 20" descr="Et bilde som inneholder person, bakke, utendørs&#10;&#10;Automatisk generert beskrivelse">
            <a:extLst>
              <a:ext uri="{FF2B5EF4-FFF2-40B4-BE49-F238E27FC236}">
                <a16:creationId xmlns:a16="http://schemas.microsoft.com/office/drawing/2014/main" id="{32427EBA-BA05-4C3F-9581-56DBC60F12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510" y="2198258"/>
            <a:ext cx="2663667" cy="2143301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AED87223-E9F0-4DC3-A8AD-829E682EDF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2772" y="5184521"/>
            <a:ext cx="2595766" cy="167352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Bilde 13" descr="Et bilde som inneholder person, bygning, utendørs, personer&#10;&#10;Automatisk generert beskrivelse">
            <a:extLst>
              <a:ext uri="{FF2B5EF4-FFF2-40B4-BE49-F238E27FC236}">
                <a16:creationId xmlns:a16="http://schemas.microsoft.com/office/drawing/2014/main" id="{E6891C88-40D0-4502-BC2A-32F745AE63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510" y="4341644"/>
            <a:ext cx="3355141" cy="251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42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6481F7FD-F1C6-7BB0-1C00-FC54B4F131B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46100" y="1355725"/>
            <a:ext cx="10709275" cy="1235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«I Indre Østfold skal Trøgstad og Høytorp fort rustes opp til unike opplærings- og opplevelsessentre, som det ikke er maken til i Norge. Her skal kunnskap og utdanning brukes som våpen i kampen mot utenforskap. Fortene skal bli levende arenaer, som skapes i samarbeid mellom det offentlige, næringslivet og frivilligheten.»</a:t>
            </a:r>
          </a:p>
          <a:p>
            <a:endParaRPr lang="nb-NO" dirty="0"/>
          </a:p>
        </p:txBody>
      </p:sp>
      <p:graphicFrame>
        <p:nvGraphicFramePr>
          <p:cNvPr id="36" name="TekstSylinder 15">
            <a:extLst>
              <a:ext uri="{FF2B5EF4-FFF2-40B4-BE49-F238E27FC236}">
                <a16:creationId xmlns:a16="http://schemas.microsoft.com/office/drawing/2014/main" id="{568A8E1A-94A0-A913-7899-65293549B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644473"/>
              </p:ext>
            </p:extLst>
          </p:nvPr>
        </p:nvGraphicFramePr>
        <p:xfrm>
          <a:off x="1721223" y="1849373"/>
          <a:ext cx="8041341" cy="4835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619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D53893C5-AB74-1454-3CDC-79BB6C261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Hvorfor</a:t>
            </a:r>
            <a:r>
              <a:rPr lang="en-US" dirty="0"/>
              <a:t> </a:t>
            </a:r>
            <a:r>
              <a:rPr lang="en-US" dirty="0" err="1"/>
              <a:t>indre</a:t>
            </a:r>
            <a:r>
              <a:rPr lang="en-US" dirty="0"/>
              <a:t> </a:t>
            </a:r>
            <a:r>
              <a:rPr lang="en-US" dirty="0" err="1"/>
              <a:t>østfold</a:t>
            </a:r>
            <a:r>
              <a:rPr lang="en-US" dirty="0"/>
              <a:t>?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1D4563E-6675-3D3D-A27A-7CC30A879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9" r="2068" b="-3"/>
          <a:stretch/>
        </p:blipFill>
        <p:spPr>
          <a:xfrm>
            <a:off x="8357105" y="3635808"/>
            <a:ext cx="3648481" cy="3063875"/>
          </a:xfrm>
          <a:prstGeom prst="rect">
            <a:avLst/>
          </a:prstGeom>
          <a:noFill/>
        </p:spPr>
      </p:pic>
      <p:graphicFrame>
        <p:nvGraphicFramePr>
          <p:cNvPr id="3" name="Plassholder for innhold 2">
            <a:extLst>
              <a:ext uri="{FF2B5EF4-FFF2-40B4-BE49-F238E27FC236}">
                <a16:creationId xmlns:a16="http://schemas.microsoft.com/office/drawing/2014/main" id="{1A4849DF-66BC-0A07-49C5-F4A1B111F19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40988033"/>
              </p:ext>
            </p:extLst>
          </p:nvPr>
        </p:nvGraphicFramePr>
        <p:xfrm>
          <a:off x="465254" y="979054"/>
          <a:ext cx="8475546" cy="5720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5976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CB54DA-AA01-1D10-3D36-8C7423364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3" y="681037"/>
            <a:ext cx="10515600" cy="1325563"/>
          </a:xfrm>
        </p:spPr>
        <p:txBody>
          <a:bodyPr/>
          <a:lstStyle/>
          <a:p>
            <a:r>
              <a:rPr lang="nb-NO" dirty="0"/>
              <a:t>Forvalte, forhindre, forebygge og fremme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1E683C-CBF1-FF0B-C5AC-BC9A24E41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09" y="2006600"/>
            <a:ext cx="10515600" cy="4351338"/>
          </a:xfrm>
        </p:spPr>
        <p:txBody>
          <a:bodyPr/>
          <a:lstStyle/>
          <a:p>
            <a:r>
              <a:rPr lang="nb-NO" dirty="0"/>
              <a:t>Forvalte historien og fortelle om den til nye generasjoner</a:t>
            </a:r>
          </a:p>
          <a:p>
            <a:r>
              <a:rPr lang="nb-NO" dirty="0"/>
              <a:t>Utvikle og fremme demokratisk kunnskap og kompetanse</a:t>
            </a:r>
          </a:p>
          <a:p>
            <a:r>
              <a:rPr lang="nb-NO" dirty="0"/>
              <a:t>Forebygge ekstremisme og utenforskap</a:t>
            </a:r>
          </a:p>
          <a:p>
            <a:endParaRPr lang="nb-NO" dirty="0"/>
          </a:p>
          <a:p>
            <a:r>
              <a:rPr lang="nb-NO" dirty="0"/>
              <a:t>Prinsipper:</a:t>
            </a:r>
          </a:p>
          <a:p>
            <a:pPr lvl="1"/>
            <a:r>
              <a:rPr lang="nb-NO" dirty="0"/>
              <a:t>Deltakeren i sentrum</a:t>
            </a:r>
          </a:p>
          <a:p>
            <a:pPr lvl="1"/>
            <a:r>
              <a:rPr lang="nb-NO" dirty="0"/>
              <a:t>Læring gjennom erfaringer</a:t>
            </a:r>
          </a:p>
          <a:p>
            <a:pPr lvl="1"/>
            <a:r>
              <a:rPr lang="nb-NO" dirty="0" err="1"/>
              <a:t>Fasilitere</a:t>
            </a:r>
            <a:r>
              <a:rPr lang="nb-NO" dirty="0"/>
              <a:t> læring</a:t>
            </a:r>
          </a:p>
          <a:p>
            <a:pPr lvl="1"/>
            <a:r>
              <a:rPr lang="nb-NO" dirty="0"/>
              <a:t>Stedsbasert læring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38567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03CD90C-CA92-1A2E-520C-1D94F259AF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9811618"/>
              </p:ext>
            </p:extLst>
          </p:nvPr>
        </p:nvGraphicFramePr>
        <p:xfrm>
          <a:off x="5273711" y="92468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39306EAE-A939-4095-A940-E3337A6A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2" y="241667"/>
            <a:ext cx="10515600" cy="1325563"/>
          </a:xfrm>
        </p:spPr>
        <p:txBody>
          <a:bodyPr/>
          <a:lstStyle/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7954B5C-5B98-4B06-AA9B-366CEF68B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891" y="1366369"/>
            <a:ext cx="6032999" cy="579472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nb-NO" sz="5500" b="1" dirty="0"/>
              <a:t>Demokratisenteret (Høytorp)</a:t>
            </a:r>
          </a:p>
          <a:p>
            <a:pPr marL="0" indent="0">
              <a:buNone/>
            </a:pPr>
            <a:r>
              <a:rPr lang="nb-NO" sz="4400" i="1" dirty="0"/>
              <a:t>Fra opprustning og fiendebilde til fredelig sameksistens</a:t>
            </a:r>
          </a:p>
          <a:p>
            <a:pPr marL="285750" indent="-285750"/>
            <a:r>
              <a:rPr lang="nb-NO" sz="4000" dirty="0"/>
              <a:t>Kamp, union og fred med svenskene</a:t>
            </a:r>
          </a:p>
          <a:p>
            <a:pPr marL="285750" indent="-285750"/>
            <a:r>
              <a:rPr lang="nb-NO" sz="4000" dirty="0"/>
              <a:t>Etablering av demokratiet</a:t>
            </a:r>
          </a:p>
          <a:p>
            <a:pPr marL="285750" indent="-285750"/>
            <a:r>
              <a:rPr lang="nb-NO" sz="4000" dirty="0"/>
              <a:t>Trusler mot demokratiet</a:t>
            </a:r>
          </a:p>
          <a:p>
            <a:pPr marL="285750" indent="-285750"/>
            <a:r>
              <a:rPr lang="nb-NO" sz="4000" dirty="0"/>
              <a:t>Menneskerettigheter</a:t>
            </a:r>
          </a:p>
          <a:p>
            <a:pPr marL="285750" indent="-285750"/>
            <a:r>
              <a:rPr lang="nb-NO" sz="4000" dirty="0"/>
              <a:t>Radikalisering og ekstremisme, rasisme og hatefulle ytringer</a:t>
            </a:r>
          </a:p>
          <a:p>
            <a:pPr marL="285750" indent="-285750"/>
            <a:r>
              <a:rPr lang="nb-NO" sz="4000" dirty="0"/>
              <a:t>Demokrati og deltakelse</a:t>
            </a:r>
          </a:p>
          <a:p>
            <a:pPr marL="285750" indent="-285750"/>
            <a:r>
              <a:rPr lang="nb-NO" sz="4000" dirty="0"/>
              <a:t>Menneskerettigheter og medmenneskelighet</a:t>
            </a:r>
          </a:p>
          <a:p>
            <a:pPr marL="0" indent="0">
              <a:buNone/>
            </a:pPr>
            <a:endParaRPr lang="nb-NO" sz="3800" dirty="0"/>
          </a:p>
          <a:p>
            <a:pPr marL="0" indent="0">
              <a:buNone/>
            </a:pPr>
            <a:r>
              <a:rPr lang="nb-NO" sz="5500" b="1" dirty="0"/>
              <a:t>Flyktningerutesenteret (Trøgstad)</a:t>
            </a:r>
          </a:p>
          <a:p>
            <a:pPr marL="0" indent="0">
              <a:buNone/>
            </a:pPr>
            <a:r>
              <a:rPr lang="nb-NO" sz="4500" i="1" dirty="0"/>
              <a:t>Fra flukt og forfølgelse til frihet</a:t>
            </a:r>
            <a:endParaRPr lang="nb-NO" sz="45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000" dirty="0"/>
              <a:t>2. verdenskrig og jødeforfølgelse.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000" dirty="0"/>
              <a:t>Flyktningeruter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000" dirty="0"/>
              <a:t>Mennesker på flukt i dag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000" dirty="0"/>
              <a:t>Flyktningeleirer</a:t>
            </a:r>
          </a:p>
          <a:p>
            <a:pPr marL="285750" lvl="1" indent="-285750">
              <a:spcBef>
                <a:spcPts val="1000"/>
              </a:spcBef>
            </a:pPr>
            <a:r>
              <a:rPr lang="nb-NO" sz="4000" dirty="0"/>
              <a:t>Flukt og deportasjon </a:t>
            </a:r>
          </a:p>
          <a:p>
            <a:pPr marL="285750" lvl="1" indent="-285750">
              <a:spcBef>
                <a:spcPts val="1000"/>
              </a:spcBef>
            </a:pPr>
            <a:r>
              <a:rPr lang="nb-NO" sz="4000" dirty="0"/>
              <a:t>Utenforskap, håp og inkludering</a:t>
            </a:r>
            <a:br>
              <a:rPr lang="nb-NO" dirty="0"/>
            </a:b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A36ECCC-697C-50C6-D80A-95D0A5EC25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773" y="3079988"/>
            <a:ext cx="1108053" cy="110805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8BFBA86-B556-6054-A623-A7FDC302EA6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26311" y="2657118"/>
            <a:ext cx="2022795" cy="202279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61703F1-02D6-CD11-1E42-33D3C96C870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936" y="5127253"/>
            <a:ext cx="921547" cy="921547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DAA6B907-1B35-C613-5410-D0B5D87F93D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879" y="1146820"/>
            <a:ext cx="1171660" cy="993958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8F31AF0-7EE8-F30F-07EC-508CE0316D1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003" y="2951504"/>
            <a:ext cx="1609083" cy="160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51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9B8152-684E-186F-5627-022AE7192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b-NO" dirty="0"/>
              <a:t>status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C1F62242-6252-EE86-D246-A3FA0E30EA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9622084"/>
              </p:ext>
            </p:extLst>
          </p:nvPr>
        </p:nvGraphicFramePr>
        <p:xfrm>
          <a:off x="152400" y="1649412"/>
          <a:ext cx="10515600" cy="4843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7814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2380AE-BEBC-8857-CD2E-F5CDA2F88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38" y="182879"/>
            <a:ext cx="3212326" cy="2768125"/>
          </a:xfrm>
        </p:spPr>
        <p:txBody>
          <a:bodyPr/>
          <a:lstStyle/>
          <a:p>
            <a:r>
              <a:rPr lang="nb-NO"/>
              <a:t>Oppstart høsten 2023.</a:t>
            </a:r>
            <a:br>
              <a:rPr lang="nb-NO"/>
            </a:br>
            <a:r>
              <a:rPr lang="nb-NO"/>
              <a:t> Ungdom i alder 14-23 år</a:t>
            </a:r>
            <a:br>
              <a:rPr lang="nb-NO"/>
            </a:br>
            <a:r>
              <a:rPr lang="nb-NO"/>
              <a:t> </a:t>
            </a:r>
          </a:p>
        </p:txBody>
      </p:sp>
      <p:pic>
        <p:nvPicPr>
          <p:cNvPr id="2050" name="Picture 2" descr="To gutter går med verktøy. Foto.">
            <a:extLst>
              <a:ext uri="{FF2B5EF4-FFF2-40B4-BE49-F238E27FC236}">
                <a16:creationId xmlns:a16="http://schemas.microsoft.com/office/drawing/2014/main" id="{06E8F055-BE5F-1D9F-2C48-207FB4D1E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80" y="-86151"/>
            <a:ext cx="9656360" cy="556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e 3" descr="Et bilde som inneholder logo&#10;&#10;Automatisk generert beskrivelse">
            <a:extLst>
              <a:ext uri="{FF2B5EF4-FFF2-40B4-BE49-F238E27FC236}">
                <a16:creationId xmlns:a16="http://schemas.microsoft.com/office/drawing/2014/main" id="{604D9D6E-D430-0A96-F8E6-3BED8B4E5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92" y="3360065"/>
            <a:ext cx="2743200" cy="2743200"/>
          </a:xfrm>
          <a:prstGeom prst="rect">
            <a:avLst/>
          </a:prstGeom>
        </p:spPr>
      </p:pic>
      <p:pic>
        <p:nvPicPr>
          <p:cNvPr id="4" name="Bilde 4" descr="Et bilde som inneholder gress, utendørs, konstruksjon, hus&#10;&#10;Automatisk generert beskrivelse">
            <a:extLst>
              <a:ext uri="{FF2B5EF4-FFF2-40B4-BE49-F238E27FC236}">
                <a16:creationId xmlns:a16="http://schemas.microsoft.com/office/drawing/2014/main" id="{26F90557-9C7B-AE3E-C83D-EED69C740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923" y="3360065"/>
            <a:ext cx="5439507" cy="3502395"/>
          </a:xfrm>
          <a:prstGeom prst="rect">
            <a:avLst/>
          </a:prstGeom>
        </p:spPr>
      </p:pic>
      <p:pic>
        <p:nvPicPr>
          <p:cNvPr id="5" name="Bilde 5" descr="Et bilde som inneholder innendørs, person, kjøkken, stående&#10;&#10;Automatisk generert beskrivelse">
            <a:extLst>
              <a:ext uri="{FF2B5EF4-FFF2-40B4-BE49-F238E27FC236}">
                <a16:creationId xmlns:a16="http://schemas.microsoft.com/office/drawing/2014/main" id="{C04E4E03-2BDB-B19C-3791-6E57ECBFA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539" y="-1319"/>
            <a:ext cx="5380890" cy="3425775"/>
          </a:xfrm>
          <a:prstGeom prst="rect">
            <a:avLst/>
          </a:prstGeom>
        </p:spPr>
      </p:pic>
      <p:pic>
        <p:nvPicPr>
          <p:cNvPr id="6" name="Bilde 6" descr="Et bilde som inneholder konstruksjon, utendørs, person&#10;&#10;Automatisk generert beskrivelse">
            <a:extLst>
              <a:ext uri="{FF2B5EF4-FFF2-40B4-BE49-F238E27FC236}">
                <a16:creationId xmlns:a16="http://schemas.microsoft.com/office/drawing/2014/main" id="{36D6EF78-BC07-7E1A-266B-C46102B38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5754" y="4910300"/>
            <a:ext cx="3540369" cy="194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24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utendørs, tre, vei, dag&#10;&#10;Automatisk generert beskrivelse">
            <a:extLst>
              <a:ext uri="{FF2B5EF4-FFF2-40B4-BE49-F238E27FC236}">
                <a16:creationId xmlns:a16="http://schemas.microsoft.com/office/drawing/2014/main" id="{48DDFC65-019B-4221-B77E-D9F55DE97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" b="10418"/>
          <a:stretch/>
        </p:blipFill>
        <p:spPr>
          <a:xfrm>
            <a:off x="0" y="0"/>
            <a:ext cx="12213644" cy="685800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85CBE47E-A789-4418-B6F6-56877D1AEFED}"/>
              </a:ext>
            </a:extLst>
          </p:cNvPr>
          <p:cNvSpPr/>
          <p:nvPr/>
        </p:nvSpPr>
        <p:spPr>
          <a:xfrm>
            <a:off x="0" y="2157274"/>
            <a:ext cx="12213644" cy="2734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DCA2754-8D00-462F-9C56-E65F6A03ED4E}"/>
              </a:ext>
            </a:extLst>
          </p:cNvPr>
          <p:cNvPicPr/>
          <p:nvPr/>
        </p:nvPicPr>
        <p:blipFill rotWithShape="1">
          <a:blip r:embed="rId4"/>
          <a:srcRect l="20270"/>
          <a:stretch/>
        </p:blipFill>
        <p:spPr bwMode="auto">
          <a:xfrm>
            <a:off x="3192944" y="4350252"/>
            <a:ext cx="1281208" cy="263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D982569C-6336-483D-AA26-E5E700B8BE83}"/>
              </a:ext>
            </a:extLst>
          </p:cNvPr>
          <p:cNvPicPr/>
          <p:nvPr/>
        </p:nvPicPr>
        <p:blipFill rotWithShape="1">
          <a:blip r:embed="rId5"/>
          <a:srcRect l="20324"/>
          <a:stretch/>
        </p:blipFill>
        <p:spPr bwMode="auto">
          <a:xfrm>
            <a:off x="3192944" y="4028382"/>
            <a:ext cx="1269395" cy="263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3931DA32-17D4-4C01-A623-3E0C235BCDA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010906" y="3562804"/>
            <a:ext cx="1471233" cy="39090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F0A746E4-FDC3-47D8-A192-C593435FC82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496611" y="2517718"/>
            <a:ext cx="1614179" cy="67367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0166EDD-7302-460A-A927-7E7F4C5ACF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7593" y="2533621"/>
            <a:ext cx="1524000" cy="954689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129D2C4D-8953-4E77-AA54-42BFB2281DCC}"/>
              </a:ext>
            </a:extLst>
          </p:cNvPr>
          <p:cNvSpPr/>
          <p:nvPr/>
        </p:nvSpPr>
        <p:spPr>
          <a:xfrm>
            <a:off x="6741772" y="3957698"/>
            <a:ext cx="1471232" cy="46599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CE4F4D1C-C76E-40E6-BF2A-3477C25B0A5E}"/>
              </a:ext>
            </a:extLst>
          </p:cNvPr>
          <p:cNvSpPr/>
          <p:nvPr/>
        </p:nvSpPr>
        <p:spPr>
          <a:xfrm>
            <a:off x="6819015" y="4033569"/>
            <a:ext cx="1471232" cy="46599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7B01F8DD-93A1-4F1B-B7B6-0E99CFD87539}"/>
              </a:ext>
            </a:extLst>
          </p:cNvPr>
          <p:cNvSpPr/>
          <p:nvPr/>
        </p:nvSpPr>
        <p:spPr>
          <a:xfrm>
            <a:off x="6894172" y="4110098"/>
            <a:ext cx="1471232" cy="46599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2559D6A-6FDB-49E8-A0E8-1780F82F1FCF}"/>
              </a:ext>
            </a:extLst>
          </p:cNvPr>
          <p:cNvSpPr/>
          <p:nvPr/>
        </p:nvSpPr>
        <p:spPr>
          <a:xfrm>
            <a:off x="6969329" y="4179045"/>
            <a:ext cx="1471232" cy="46599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BEDRIFTER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FCC550FD-1529-4637-9F2C-943AD3B0A9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r="72767" b="142"/>
          <a:stretch/>
        </p:blipFill>
        <p:spPr>
          <a:xfrm>
            <a:off x="686934" y="2517718"/>
            <a:ext cx="1798371" cy="2090172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AB6889CE-A3F6-4C7D-9806-D01060324E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2162" y="3259591"/>
            <a:ext cx="1524000" cy="895350"/>
          </a:xfrm>
          <a:prstGeom prst="rect">
            <a:avLst/>
          </a:prstGeom>
        </p:spPr>
      </p:pic>
      <p:pic>
        <p:nvPicPr>
          <p:cNvPr id="2" name="Bilde 3" descr="Et bilde som inneholder diagram&#10;&#10;Automatisk generert beskrivelse">
            <a:extLst>
              <a:ext uri="{FF2B5EF4-FFF2-40B4-BE49-F238E27FC236}">
                <a16:creationId xmlns:a16="http://schemas.microsoft.com/office/drawing/2014/main" id="{BB578603-E69E-3DBB-6D2C-8896076CE8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7138" y="2151185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93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144F0116-E6A3-8F4E-8A29-E273943AA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383" y="213399"/>
            <a:ext cx="8881607" cy="631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9929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rtene mal1" id="{110F702D-3816-154E-97E4-783BCD633DAC}" vid="{9DA3049D-8FB9-E743-A196-6FB3DFB74D48}"/>
    </a:ext>
  </a:extLst>
</a:theme>
</file>

<file path=ppt/theme/theme2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rtene mal1" id="{110F702D-3816-154E-97E4-783BCD633DAC}" vid="{AFF1C554-F86D-FB4B-AF86-D9BCFB95CC94}"/>
    </a:ext>
  </a:extLst>
</a:theme>
</file>

<file path=ppt/theme/theme3.xml><?xml version="1.0" encoding="utf-8"?>
<a:theme xmlns:a="http://schemas.openxmlformats.org/drawingml/2006/main" name="3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rtene mal1" id="{110F702D-3816-154E-97E4-783BCD633DAC}" vid="{842C85C4-4F7F-2243-B037-7FF3810A32BE}"/>
    </a:ext>
  </a:extLst>
</a:theme>
</file>

<file path=ppt/theme/theme4.xml><?xml version="1.0" encoding="utf-8"?>
<a:theme xmlns:a="http://schemas.openxmlformats.org/drawingml/2006/main" name="Office-tema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327431_TF16411175_Win32" id="{147B8794-90F5-4E90-BA71-D4CDE2B1D48D}" vid="{537F682E-0CCC-4525-A1D6-E36D5A92D858}"/>
    </a:ext>
  </a:extLst>
</a:theme>
</file>

<file path=ppt/theme/theme5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A05ED0E0E98242810534804676F89E" ma:contentTypeVersion="16" ma:contentTypeDescription="Create a new document." ma:contentTypeScope="" ma:versionID="1ca1c4c361239974714646a7cfe7dd71">
  <xsd:schema xmlns:xsd="http://www.w3.org/2001/XMLSchema" xmlns:xs="http://www.w3.org/2001/XMLSchema" xmlns:p="http://schemas.microsoft.com/office/2006/metadata/properties" xmlns:ns2="1f125b0c-d8b9-4815-8ed2-1bc82a54adbf" xmlns:ns3="32e94084-980c-4d80-8803-499e184e16c3" targetNamespace="http://schemas.microsoft.com/office/2006/metadata/properties" ma:root="true" ma:fieldsID="1836636e0e88d1a3d1acf9b67b0faef8" ns2:_="" ns3:_="">
    <xsd:import namespace="1f125b0c-d8b9-4815-8ed2-1bc82a54adbf"/>
    <xsd:import namespace="32e94084-980c-4d80-8803-499e184e16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125b0c-d8b9-4815-8ed2-1bc82a54ad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4de8575-74db-4a6a-b3a0-42d3e2483a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94084-980c-4d80-8803-499e184e16c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bd125f1-18e6-4322-822e-0ba15b2c1907}" ma:internalName="TaxCatchAll" ma:showField="CatchAllData" ma:web="32e94084-980c-4d80-8803-499e184e16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2e94084-980c-4d80-8803-499e184e16c3" xsi:nil="true"/>
    <lcf76f155ced4ddcb4097134ff3c332f xmlns="1f125b0c-d8b9-4815-8ed2-1bc82a54adb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A5C076-DBE1-4BCB-A8C7-0F4F23DA2940}">
  <ds:schemaRefs>
    <ds:schemaRef ds:uri="1f125b0c-d8b9-4815-8ed2-1bc82a54adbf"/>
    <ds:schemaRef ds:uri="32e94084-980c-4d80-8803-499e184e16c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58ACB6A-8B73-438F-8D6B-E97C8FB48CAF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32e94084-980c-4d80-8803-499e184e16c3"/>
    <ds:schemaRef ds:uri="http://schemas.microsoft.com/office/2006/documentManagement/types"/>
    <ds:schemaRef ds:uri="1f125b0c-d8b9-4815-8ed2-1bc82a54adb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7B3C816-588B-4080-A5D2-F1107C7C98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5358</TotalTime>
  <Words>824</Words>
  <Application>Microsoft Office PowerPoint</Application>
  <PresentationFormat>Widescreen</PresentationFormat>
  <Paragraphs>154</Paragraphs>
  <Slides>15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5</vt:i4>
      </vt:variant>
      <vt:variant>
        <vt:lpstr>Lysbildetitler</vt:lpstr>
      </vt:variant>
      <vt:variant>
        <vt:i4>15</vt:i4>
      </vt:variant>
    </vt:vector>
  </HeadingPairs>
  <TitlesOfParts>
    <vt:vector size="28" baseType="lpstr">
      <vt:lpstr>Arial</vt:lpstr>
      <vt:lpstr>Avenir Medium</vt:lpstr>
      <vt:lpstr>Avenir Next LT Pro</vt:lpstr>
      <vt:lpstr>Bebas Neue Bold</vt:lpstr>
      <vt:lpstr>Calibri</vt:lpstr>
      <vt:lpstr>Calibri Light</vt:lpstr>
      <vt:lpstr>Tenorite </vt:lpstr>
      <vt:lpstr>Tenorite Bold</vt:lpstr>
      <vt:lpstr>1_Office-tema</vt:lpstr>
      <vt:lpstr>2_Office-tema</vt:lpstr>
      <vt:lpstr>3_Office-tema</vt:lpstr>
      <vt:lpstr>Office-tema</vt:lpstr>
      <vt:lpstr>Office Theme</vt:lpstr>
      <vt:lpstr>PowerPoint-presentasjon</vt:lpstr>
      <vt:lpstr>PowerPoint-presentasjon</vt:lpstr>
      <vt:lpstr>Hvorfor indre østfold?</vt:lpstr>
      <vt:lpstr>Forvalte, forhindre, forebygge og fremme</vt:lpstr>
      <vt:lpstr>Fortene</vt:lpstr>
      <vt:lpstr>status</vt:lpstr>
      <vt:lpstr>Oppstart høsten 2023.  Ungdom i alder 14-23 år  </vt:lpstr>
      <vt:lpstr>PowerPoint-presentasjon</vt:lpstr>
      <vt:lpstr>PowerPoint-presentasjon</vt:lpstr>
      <vt:lpstr>PowerPoint-presentasjon</vt:lpstr>
      <vt:lpstr>muligheter</vt:lpstr>
      <vt:lpstr>Fellesskap og samarbeid</vt:lpstr>
      <vt:lpstr>Forventninger til regionen? </vt:lpstr>
      <vt:lpstr>Museum?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Rune Holter</dc:creator>
  <cp:lastModifiedBy>Kristine Hasle</cp:lastModifiedBy>
  <cp:revision>5</cp:revision>
  <dcterms:created xsi:type="dcterms:W3CDTF">2023-03-30T12:23:27Z</dcterms:created>
  <dcterms:modified xsi:type="dcterms:W3CDTF">2023-06-16T11:36:14Z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0x0101001DA05ED0E0E98242810534804676F89E</vt:lpwstr>
  </property>
  <property fmtid="{D5CDD505-2E9C-101B-9397-08002B2CF9AE}" pid="3" name="MediaServiceImageTags">
    <vt:lpwstr/>
  </property>
</Properties>
</file>