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265" r:id="rId6"/>
    <p:sldId id="275" r:id="rId7"/>
    <p:sldId id="264" r:id="rId8"/>
    <p:sldId id="259" r:id="rId9"/>
    <p:sldId id="271" r:id="rId10"/>
    <p:sldId id="283" r:id="rId11"/>
    <p:sldId id="277" r:id="rId12"/>
    <p:sldId id="286" r:id="rId13"/>
    <p:sldId id="257" r:id="rId14"/>
    <p:sldId id="279" r:id="rId15"/>
    <p:sldId id="280" r:id="rId16"/>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00C4C9-87E0-411D-A144-C58FEA4B2618}" v="1" dt="2022-12-09T08:01:08.18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2C6CA-A4A8-46F1-A72B-5E451EF9231B}" type="datetimeFigureOut">
              <a:rPr lang="nb-NO" smtClean="0"/>
              <a:t>11.01.2023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8CFBB-2D06-4342-B84C-72643ABDC714}" type="slidenum">
              <a:rPr lang="nb-NO" smtClean="0"/>
              <a:t>‹#›</a:t>
            </a:fld>
            <a:endParaRPr lang="nb-NO"/>
          </a:p>
        </p:txBody>
      </p:sp>
    </p:spTree>
    <p:extLst>
      <p:ext uri="{BB962C8B-B14F-4D97-AF65-F5344CB8AC3E}">
        <p14:creationId xmlns:p14="http://schemas.microsoft.com/office/powerpoint/2010/main" val="426760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nb-NO"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Dette gjelder spesielt </a:t>
            </a:r>
            <a:r>
              <a:rPr kumimoji="0" lang="nb-NO" sz="1200" b="0" i="0"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bærekraftsmål</a:t>
            </a:r>
            <a:r>
              <a:rPr kumimoji="0" lang="nb-NO"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 nr. 16 om ansvaret for å bygge velfungerende og ansvarlige organisasjoner.</a:t>
            </a:r>
            <a:endParaRPr kumimoji="0" lang="nb-NO"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base" latinLnBrk="0" hangingPunct="1">
              <a:lnSpc>
                <a:spcPct val="100000"/>
              </a:lnSpc>
              <a:spcBef>
                <a:spcPts val="0"/>
              </a:spcBef>
              <a:spcAft>
                <a:spcPts val="0"/>
              </a:spcAft>
              <a:buClrTx/>
              <a:buSzTx/>
              <a:buFont typeface="Symbol" panose="05050102010706020507" pitchFamily="18" charset="2"/>
              <a:buChar char=""/>
              <a:tabLst/>
              <a:defRPr/>
            </a:pPr>
            <a:r>
              <a:rPr kumimoji="0" lang="nb-NO" sz="1200" b="0" i="0" u="none" strike="noStrike" kern="1200" cap="none" spc="0" normalizeH="0" baseline="0" noProof="0" dirty="0" err="1">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Bærekraftsmål</a:t>
            </a:r>
            <a:r>
              <a:rPr kumimoji="0" lang="nb-NO"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 nr. 17 om å arbeide for politisk samordning og samstemthet til beste for en samlet bærekraftig utvikling.</a:t>
            </a:r>
            <a:endParaRPr kumimoji="0" lang="nb-NO" sz="12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91C8CFBB-2D06-4342-B84C-72643ABDC714}" type="slidenum">
              <a:rPr lang="nb-NO" smtClean="0"/>
              <a:t>3</a:t>
            </a:fld>
            <a:endParaRPr lang="nb-NO"/>
          </a:p>
        </p:txBody>
      </p:sp>
    </p:spTree>
    <p:extLst>
      <p:ext uri="{BB962C8B-B14F-4D97-AF65-F5344CB8AC3E}">
        <p14:creationId xmlns:p14="http://schemas.microsoft.com/office/powerpoint/2010/main" val="111674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a:solidFill>
                  <a:srgbClr val="FFFFFF"/>
                </a:solidFill>
                <a:effectLst/>
                <a:latin typeface="-apple-system"/>
              </a:rPr>
              <a:t>Partssammensatt utvalg består av 13 medlemmer og vararepresentanter og skal behandle saker som gjelder forholdet mellom de nye fylkeskommunene og de ansatte. Utvalget har en bred sammensetning, med sentrale personer fra politikken og representanter for de ansatte, som sammen skal jobbe for å finne gode løsninger for de tre nye fylkene.</a:t>
            </a:r>
            <a:endParaRPr lang="nb-NO"/>
          </a:p>
        </p:txBody>
      </p:sp>
      <p:sp>
        <p:nvSpPr>
          <p:cNvPr id="4" name="Plassholder for lysbildenummer 3"/>
          <p:cNvSpPr>
            <a:spLocks noGrp="1"/>
          </p:cNvSpPr>
          <p:nvPr>
            <p:ph type="sldNum" sz="quarter" idx="5"/>
          </p:nvPr>
        </p:nvSpPr>
        <p:spPr/>
        <p:txBody>
          <a:bodyPr/>
          <a:lstStyle/>
          <a:p>
            <a:fld id="{91C8CFBB-2D06-4342-B84C-72643ABDC714}" type="slidenum">
              <a:rPr lang="nb-NO" smtClean="0"/>
              <a:t>4</a:t>
            </a:fld>
            <a:endParaRPr lang="nb-NO"/>
          </a:p>
        </p:txBody>
      </p:sp>
    </p:spTree>
    <p:extLst>
      <p:ext uri="{BB962C8B-B14F-4D97-AF65-F5344CB8AC3E}">
        <p14:creationId xmlns:p14="http://schemas.microsoft.com/office/powerpoint/2010/main" val="106073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91C8CFBB-2D06-4342-B84C-72643ABDC714}" type="slidenum">
              <a:rPr lang="nb-NO" smtClean="0"/>
              <a:t>9</a:t>
            </a:fld>
            <a:endParaRPr lang="nb-NO"/>
          </a:p>
        </p:txBody>
      </p:sp>
    </p:spTree>
    <p:extLst>
      <p:ext uri="{BB962C8B-B14F-4D97-AF65-F5344CB8AC3E}">
        <p14:creationId xmlns:p14="http://schemas.microsoft.com/office/powerpoint/2010/main" val="1791649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4.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14" name="Bilde 13" descr="Et bilde som inneholder lys&#10;&#10;Automatisk generert beskrivelse">
            <a:extLst>
              <a:ext uri="{FF2B5EF4-FFF2-40B4-BE49-F238E27FC236}">
                <a16:creationId xmlns:a16="http://schemas.microsoft.com/office/drawing/2014/main" id="{1EC0E4C4-3BBA-4C52-A3A7-75BE9130C026}"/>
              </a:ext>
            </a:extLst>
          </p:cNvPr>
          <p:cNvPicPr>
            <a:picLocks noChangeAspect="1"/>
          </p:cNvPicPr>
          <p:nvPr/>
        </p:nvPicPr>
        <p:blipFill>
          <a:blip r:embed="rId2"/>
          <a:stretch>
            <a:fillRect/>
          </a:stretch>
        </p:blipFill>
        <p:spPr>
          <a:xfrm>
            <a:off x="885" y="284"/>
            <a:ext cx="12190230" cy="6857433"/>
          </a:xfrm>
          <a:prstGeom prst="rect">
            <a:avLst/>
          </a:prstGeom>
        </p:spPr>
      </p:pic>
      <p:sp>
        <p:nvSpPr>
          <p:cNvPr id="8" name="Rektangel 7">
            <a:extLst>
              <a:ext uri="{FF2B5EF4-FFF2-40B4-BE49-F238E27FC236}">
                <a16:creationId xmlns:a16="http://schemas.microsoft.com/office/drawing/2014/main" id="{CB6844EF-DB8E-4AF9-9F34-9CDDDD85BE8D}"/>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5" name="Bilde 14" descr="Et bilde som inneholder lys&#10;&#10;Automatisk generert beskrivelse">
            <a:extLst>
              <a:ext uri="{FF2B5EF4-FFF2-40B4-BE49-F238E27FC236}">
                <a16:creationId xmlns:a16="http://schemas.microsoft.com/office/drawing/2014/main" id="{AB4C1311-1974-4179-8BD1-FE25B1F1518B}"/>
              </a:ext>
            </a:extLst>
          </p:cNvPr>
          <p:cNvPicPr>
            <a:picLocks noChangeAspect="1"/>
          </p:cNvPicPr>
          <p:nvPr/>
        </p:nvPicPr>
        <p:blipFill>
          <a:blip r:embed="rId2"/>
          <a:stretch>
            <a:fillRect/>
          </a:stretch>
        </p:blipFill>
        <p:spPr>
          <a:xfrm>
            <a:off x="0" y="567"/>
            <a:ext cx="12190230" cy="6857433"/>
          </a:xfrm>
          <a:prstGeom prst="rect">
            <a:avLst/>
          </a:prstGeom>
        </p:spPr>
      </p:pic>
      <p:sp>
        <p:nvSpPr>
          <p:cNvPr id="2" name="Tittel 1">
            <a:extLst>
              <a:ext uri="{FF2B5EF4-FFF2-40B4-BE49-F238E27FC236}">
                <a16:creationId xmlns:a16="http://schemas.microsoft.com/office/drawing/2014/main" id="{25FB16F1-1EE8-4D3B-88A2-A493557A1333}"/>
              </a:ext>
            </a:extLst>
          </p:cNvPr>
          <p:cNvSpPr>
            <a:spLocks noGrp="1"/>
          </p:cNvSpPr>
          <p:nvPr>
            <p:ph type="ctrTitle"/>
          </p:nvPr>
        </p:nvSpPr>
        <p:spPr>
          <a:xfrm>
            <a:off x="838199" y="1992702"/>
            <a:ext cx="10515601" cy="2115784"/>
          </a:xfrm>
        </p:spPr>
        <p:txBody>
          <a:bodyPr anchor="b"/>
          <a:lstStyle>
            <a:lvl1pPr algn="l">
              <a:defRPr sz="6000">
                <a:solidFill>
                  <a:schemeClr val="bg1"/>
                </a:solidFill>
              </a:defRPr>
            </a:lvl1pPr>
          </a:lstStyle>
          <a:p>
            <a:r>
              <a:rPr lang="nb-NO"/>
              <a:t>Klikk for å redigere tittelstil</a:t>
            </a:r>
          </a:p>
        </p:txBody>
      </p:sp>
      <p:sp>
        <p:nvSpPr>
          <p:cNvPr id="3" name="Undertittel 2">
            <a:extLst>
              <a:ext uri="{FF2B5EF4-FFF2-40B4-BE49-F238E27FC236}">
                <a16:creationId xmlns:a16="http://schemas.microsoft.com/office/drawing/2014/main" id="{6256FE78-5F53-46CA-9941-9ADDB621610F}"/>
              </a:ext>
            </a:extLst>
          </p:cNvPr>
          <p:cNvSpPr>
            <a:spLocks noGrp="1"/>
          </p:cNvSpPr>
          <p:nvPr>
            <p:ph type="subTitle" idx="1"/>
          </p:nvPr>
        </p:nvSpPr>
        <p:spPr>
          <a:xfrm>
            <a:off x="838199" y="4200560"/>
            <a:ext cx="10515601" cy="138559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4ECF3C85-6C0C-45C2-8DDB-743694BB8188}"/>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11.01.2023</a:t>
            </a:fld>
            <a:endParaRPr lang="nb-NO"/>
          </a:p>
        </p:txBody>
      </p:sp>
      <p:sp>
        <p:nvSpPr>
          <p:cNvPr id="5" name="Plassholder for bunntekst 4">
            <a:extLst>
              <a:ext uri="{FF2B5EF4-FFF2-40B4-BE49-F238E27FC236}">
                <a16:creationId xmlns:a16="http://schemas.microsoft.com/office/drawing/2014/main" id="{86F66373-3B7B-4945-868B-05809A9501B1}"/>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FEF2FE77-5F61-4B30-AF9D-2B98FEEE26C2}"/>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pic>
        <p:nvPicPr>
          <p:cNvPr id="11" name="Grafikk 10">
            <a:extLst>
              <a:ext uri="{FF2B5EF4-FFF2-40B4-BE49-F238E27FC236}">
                <a16:creationId xmlns:a16="http://schemas.microsoft.com/office/drawing/2014/main" id="{574CA816-F730-4DAD-B5DE-49C4F8E972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5030" y="793899"/>
            <a:ext cx="2050650" cy="606747"/>
          </a:xfrm>
          <a:prstGeom prst="rect">
            <a:avLst/>
          </a:prstGeom>
        </p:spPr>
      </p:pic>
      <p:sp>
        <p:nvSpPr>
          <p:cNvPr id="12" name="TekstSylinder 11">
            <a:extLst>
              <a:ext uri="{FF2B5EF4-FFF2-40B4-BE49-F238E27FC236}">
                <a16:creationId xmlns:a16="http://schemas.microsoft.com/office/drawing/2014/main" id="{E0B9ACA4-99F9-4DE7-A0F2-D1E1F41FCEBD}"/>
              </a:ext>
            </a:extLst>
          </p:cNvPr>
          <p:cNvSpPr txBox="1"/>
          <p:nvPr/>
        </p:nvSpPr>
        <p:spPr>
          <a:xfrm>
            <a:off x="838199" y="5935013"/>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
        <p:nvSpPr>
          <p:cNvPr id="13" name="TekstSylinder 12">
            <a:extLst>
              <a:ext uri="{FF2B5EF4-FFF2-40B4-BE49-F238E27FC236}">
                <a16:creationId xmlns:a16="http://schemas.microsoft.com/office/drawing/2014/main" id="{B2AB60E0-ADDB-4CF6-84A2-C5CE855FEB70}"/>
              </a:ext>
            </a:extLst>
          </p:cNvPr>
          <p:cNvSpPr txBox="1"/>
          <p:nvPr/>
        </p:nvSpPr>
        <p:spPr>
          <a:xfrm>
            <a:off x="8610601" y="5935013"/>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spTree>
    <p:extLst>
      <p:ext uri="{BB962C8B-B14F-4D97-AF65-F5344CB8AC3E}">
        <p14:creationId xmlns:p14="http://schemas.microsoft.com/office/powerpoint/2010/main" val="7641579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334198-4568-488A-88BD-EEE420951AA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05D93029-CD10-450F-B4B1-31547DB593E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FED4D657-277E-430F-AD81-03D6A9354E51}"/>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5" name="Plassholder for bunntekst 4">
            <a:extLst>
              <a:ext uri="{FF2B5EF4-FFF2-40B4-BE49-F238E27FC236}">
                <a16:creationId xmlns:a16="http://schemas.microsoft.com/office/drawing/2014/main" id="{2F1AA2AE-3FE1-4D65-9C63-D2F1A5FC58C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19F7687-F855-4031-93D1-879D49FA82CA}"/>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031174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887B7BD8-5887-4FF4-B567-EBDCF8FF5905}"/>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6924D446-5067-4070-9143-D3CBF006DB13}"/>
              </a:ext>
            </a:extLst>
          </p:cNvPr>
          <p:cNvSpPr>
            <a:spLocks noGrp="1"/>
          </p:cNvSpPr>
          <p:nvPr>
            <p:ph type="body" orient="vert" idx="1"/>
          </p:nvPr>
        </p:nvSpPr>
        <p:spPr>
          <a:xfrm>
            <a:off x="838200" y="365125"/>
            <a:ext cx="7734300" cy="5224792"/>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F3781F3-6661-475A-8536-46928C328CA7}"/>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5" name="Plassholder for bunntekst 4">
            <a:extLst>
              <a:ext uri="{FF2B5EF4-FFF2-40B4-BE49-F238E27FC236}">
                <a16:creationId xmlns:a16="http://schemas.microsoft.com/office/drawing/2014/main" id="{25AD5D99-365A-47E3-8D37-E8EDE30097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1ECA96E-82E9-4C13-BD84-9E9C0908A148}"/>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214053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Velkommen til Teams-møte">
    <p:bg>
      <p:bgPr>
        <a:solidFill>
          <a:srgbClr val="0085CA"/>
        </a:solidFill>
        <a:effectLst/>
      </p:bgPr>
    </p:bg>
    <p:spTree>
      <p:nvGrpSpPr>
        <p:cNvPr id="1" name=""/>
        <p:cNvGrpSpPr/>
        <p:nvPr/>
      </p:nvGrpSpPr>
      <p:grpSpPr>
        <a:xfrm>
          <a:off x="0" y="0"/>
          <a:ext cx="0" cy="0"/>
          <a:chOff x="0" y="0"/>
          <a:chExt cx="0" cy="0"/>
        </a:xfrm>
      </p:grpSpPr>
      <p:pic>
        <p:nvPicPr>
          <p:cNvPr id="52" name="Bilde 51" descr="Et bilde som inneholder lys&#10;&#10;Automatisk generert beskrivelse">
            <a:extLst>
              <a:ext uri="{FF2B5EF4-FFF2-40B4-BE49-F238E27FC236}">
                <a16:creationId xmlns:a16="http://schemas.microsoft.com/office/drawing/2014/main" id="{95C76F7B-496A-4CE4-9FF9-D4295056F537}"/>
              </a:ext>
            </a:extLst>
          </p:cNvPr>
          <p:cNvPicPr>
            <a:picLocks noChangeAspect="1"/>
          </p:cNvPicPr>
          <p:nvPr/>
        </p:nvPicPr>
        <p:blipFill>
          <a:blip r:embed="rId2"/>
          <a:stretch>
            <a:fillRect/>
          </a:stretch>
        </p:blipFill>
        <p:spPr>
          <a:xfrm>
            <a:off x="0" y="567"/>
            <a:ext cx="12190230" cy="6857433"/>
          </a:xfrm>
          <a:prstGeom prst="rect">
            <a:avLst/>
          </a:prstGeom>
        </p:spPr>
      </p:pic>
      <p:sp>
        <p:nvSpPr>
          <p:cNvPr id="2" name="Plassholder for dato 1">
            <a:extLst>
              <a:ext uri="{FF2B5EF4-FFF2-40B4-BE49-F238E27FC236}">
                <a16:creationId xmlns:a16="http://schemas.microsoft.com/office/drawing/2014/main" id="{0C5554D6-3AB6-4ED0-AF0D-670C241DA0ED}"/>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11.01.2023</a:t>
            </a:fld>
            <a:endParaRPr lang="nb-NO"/>
          </a:p>
        </p:txBody>
      </p:sp>
      <p:sp>
        <p:nvSpPr>
          <p:cNvPr id="3" name="Plassholder for bunntekst 2">
            <a:extLst>
              <a:ext uri="{FF2B5EF4-FFF2-40B4-BE49-F238E27FC236}">
                <a16:creationId xmlns:a16="http://schemas.microsoft.com/office/drawing/2014/main" id="{5FB57C47-DFFF-4341-8256-5B525A71C2D6}"/>
              </a:ext>
            </a:extLst>
          </p:cNvPr>
          <p:cNvSpPr>
            <a:spLocks noGrp="1"/>
          </p:cNvSpPr>
          <p:nvPr>
            <p:ph type="ftr" sz="quarter" idx="11"/>
          </p:nvPr>
        </p:nvSpPr>
        <p:spPr/>
        <p:txBody>
          <a:bodyPr/>
          <a:lstStyle>
            <a:lvl1pPr>
              <a:defRPr>
                <a:solidFill>
                  <a:schemeClr val="bg1"/>
                </a:solidFill>
              </a:defRPr>
            </a:lvl1pPr>
          </a:lstStyle>
          <a:p>
            <a:endParaRPr lang="nb-NO"/>
          </a:p>
        </p:txBody>
      </p:sp>
      <p:sp>
        <p:nvSpPr>
          <p:cNvPr id="4" name="Plassholder for lysbildenummer 3">
            <a:extLst>
              <a:ext uri="{FF2B5EF4-FFF2-40B4-BE49-F238E27FC236}">
                <a16:creationId xmlns:a16="http://schemas.microsoft.com/office/drawing/2014/main" id="{79377636-3465-486F-A77D-26906E76ECB2}"/>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grpSp>
        <p:nvGrpSpPr>
          <p:cNvPr id="5" name="Gruppe 4">
            <a:extLst>
              <a:ext uri="{FF2B5EF4-FFF2-40B4-BE49-F238E27FC236}">
                <a16:creationId xmlns:a16="http://schemas.microsoft.com/office/drawing/2014/main" id="{38B336B4-5AA8-4327-A81D-223F1E5DE549}"/>
              </a:ext>
            </a:extLst>
          </p:cNvPr>
          <p:cNvGrpSpPr/>
          <p:nvPr/>
        </p:nvGrpSpPr>
        <p:grpSpPr>
          <a:xfrm>
            <a:off x="1495787" y="2159576"/>
            <a:ext cx="3942114" cy="1691543"/>
            <a:chOff x="803034" y="1951790"/>
            <a:chExt cx="3942114" cy="1691543"/>
          </a:xfrm>
        </p:grpSpPr>
        <p:grpSp>
          <p:nvGrpSpPr>
            <p:cNvPr id="6" name="Gruppe 5">
              <a:extLst>
                <a:ext uri="{FF2B5EF4-FFF2-40B4-BE49-F238E27FC236}">
                  <a16:creationId xmlns:a16="http://schemas.microsoft.com/office/drawing/2014/main" id="{B035C98E-D61C-48F2-A4F5-356AFF4498B4}"/>
                </a:ext>
              </a:extLst>
            </p:cNvPr>
            <p:cNvGrpSpPr/>
            <p:nvPr/>
          </p:nvGrpSpPr>
          <p:grpSpPr>
            <a:xfrm>
              <a:off x="846811" y="1985467"/>
              <a:ext cx="3898337" cy="1657866"/>
              <a:chOff x="654372" y="1793241"/>
              <a:chExt cx="3898337" cy="1657866"/>
            </a:xfrm>
          </p:grpSpPr>
          <p:grpSp>
            <p:nvGrpSpPr>
              <p:cNvPr id="10" name="Group 32">
                <a:extLst>
                  <a:ext uri="{FF2B5EF4-FFF2-40B4-BE49-F238E27FC236}">
                    <a16:creationId xmlns:a16="http://schemas.microsoft.com/office/drawing/2014/main" id="{7EA4C8DB-41F9-4CFF-9D0E-CF6AFB2A19B4}"/>
                  </a:ext>
                </a:extLst>
              </p:cNvPr>
              <p:cNvGrpSpPr/>
              <p:nvPr/>
            </p:nvGrpSpPr>
            <p:grpSpPr>
              <a:xfrm>
                <a:off x="654372" y="1793241"/>
                <a:ext cx="558179" cy="409838"/>
                <a:chOff x="6953426" y="711274"/>
                <a:chExt cx="558179" cy="409838"/>
              </a:xfrm>
            </p:grpSpPr>
            <p:sp>
              <p:nvSpPr>
                <p:cNvPr id="12" name="Oval 33">
                  <a:extLst>
                    <a:ext uri="{FF2B5EF4-FFF2-40B4-BE49-F238E27FC236}">
                      <a16:creationId xmlns:a16="http://schemas.microsoft.com/office/drawing/2014/main" id="{8F05FB92-D209-427D-ABAA-3944D0874DD0}"/>
                    </a:ext>
                  </a:extLst>
                </p:cNvPr>
                <p:cNvSpPr/>
                <p:nvPr/>
              </p:nvSpPr>
              <p:spPr>
                <a:xfrm>
                  <a:off x="7025069" y="711274"/>
                  <a:ext cx="409838" cy="409838"/>
                </a:xfrm>
                <a:prstGeom prst="ellipse">
                  <a:avLst/>
                </a:prstGeom>
                <a:solidFill>
                  <a:srgbClr val="D2472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13" name="TextBox 34">
                  <a:extLst>
                    <a:ext uri="{FF2B5EF4-FFF2-40B4-BE49-F238E27FC236}">
                      <a16:creationId xmlns:a16="http://schemas.microsoft.com/office/drawing/2014/main" id="{4192933C-3089-41C2-8537-E182F8D1410C}"/>
                    </a:ext>
                  </a:extLst>
                </p:cNvPr>
                <p:cNvSpPr txBox="1"/>
                <p:nvPr/>
              </p:nvSpPr>
              <p:spPr>
                <a:xfrm>
                  <a:off x="6953426" y="727564"/>
                  <a:ext cx="5581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chemeClr val="bg1"/>
                      </a:solidFill>
                      <a:effectLst/>
                      <a:uLnTx/>
                      <a:uFillTx/>
                      <a:latin typeface="Calibri Light"/>
                    </a:rPr>
                    <a:t>1</a:t>
                  </a:r>
                  <a:endParaRPr kumimoji="0" lang="nb-NO" sz="1800" b="0" i="0" u="none" strike="noStrike" kern="0" cap="none" spc="0" normalizeH="0" baseline="0" noProof="0">
                    <a:ln>
                      <a:noFill/>
                    </a:ln>
                    <a:solidFill>
                      <a:schemeClr val="bg1"/>
                    </a:solidFill>
                    <a:effectLst/>
                    <a:uLnTx/>
                    <a:uFillTx/>
                    <a:latin typeface="Calibri Light"/>
                    <a:cs typeface="Segoe UI Semibold" panose="020B0702040204020203" pitchFamily="34" charset="0"/>
                  </a:endParaRPr>
                </a:p>
              </p:txBody>
            </p:sp>
          </p:grpSp>
          <p:sp>
            <p:nvSpPr>
              <p:cNvPr id="11" name="Content Placeholder 17">
                <a:extLst>
                  <a:ext uri="{FF2B5EF4-FFF2-40B4-BE49-F238E27FC236}">
                    <a16:creationId xmlns:a16="http://schemas.microsoft.com/office/drawing/2014/main" id="{CCCB12FC-12D2-424D-B6E6-2975EEFCFF0B}"/>
                  </a:ext>
                </a:extLst>
              </p:cNvPr>
              <p:cNvSpPr txBox="1">
                <a:spLocks/>
              </p:cNvSpPr>
              <p:nvPr/>
            </p:nvSpPr>
            <p:spPr>
              <a:xfrm>
                <a:off x="1161687" y="1833433"/>
                <a:ext cx="3391022" cy="1617674"/>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r>
                  <a:rPr kumimoji="0" lang="nb-NO" sz="2800" b="0" i="0" u="none" strike="noStrike" kern="1200" cap="none" spc="0" normalizeH="0" baseline="0" noProof="0">
                    <a:ln>
                      <a:noFill/>
                    </a:ln>
                    <a:solidFill>
                      <a:schemeClr val="bg1"/>
                    </a:solidFill>
                    <a:effectLst/>
                    <a:uLnTx/>
                    <a:uFillTx/>
                    <a:latin typeface="Calibri Light"/>
                    <a:ea typeface="+mn-ea"/>
                    <a:cs typeface="+mn-cs"/>
                  </a:rPr>
                  <a:t>Velkommen!</a:t>
                </a:r>
                <a:br>
                  <a:rPr kumimoji="0" lang="nb-NO" sz="2400" b="0" i="0" u="none" strike="noStrike" kern="1200" cap="none" spc="0" normalizeH="0" baseline="0" noProof="0">
                    <a:ln>
                      <a:noFill/>
                    </a:ln>
                    <a:solidFill>
                      <a:schemeClr val="bg1"/>
                    </a:solidFill>
                    <a:effectLst/>
                    <a:uLnTx/>
                    <a:uFillTx/>
                    <a:latin typeface="Calibri Light"/>
                    <a:ea typeface="+mn-ea"/>
                    <a:cs typeface="+mn-cs"/>
                  </a:rPr>
                </a:br>
                <a:r>
                  <a:rPr kumimoji="0" lang="nb-NO" sz="1800" b="0" i="0" u="none" strike="noStrike" kern="1200" cap="none" spc="0" normalizeH="0" baseline="0" noProof="0">
                    <a:ln>
                      <a:noFill/>
                    </a:ln>
                    <a:solidFill>
                      <a:schemeClr val="bg1"/>
                    </a:solidFill>
                    <a:effectLst/>
                    <a:uLnTx/>
                    <a:uFillTx/>
                    <a:latin typeface="Calibri Light"/>
                    <a:ea typeface="+mn-ea"/>
                    <a:cs typeface="+mn-cs"/>
                  </a:rPr>
                  <a:t>For at møtet skal være mest mulig effektivt, </a:t>
                </a:r>
                <a:r>
                  <a:rPr kumimoji="0" lang="nb-NO" sz="1800" b="1" i="0" u="none" strike="noStrike" kern="1200" cap="none" spc="0" normalizeH="0" baseline="0" noProof="0">
                    <a:ln>
                      <a:noFill/>
                    </a:ln>
                    <a:solidFill>
                      <a:schemeClr val="bg1"/>
                    </a:solidFill>
                    <a:effectLst/>
                    <a:uLnTx/>
                    <a:uFillTx/>
                    <a:latin typeface="Calibri Light"/>
                    <a:ea typeface="+mn-ea"/>
                    <a:cs typeface="+mn-cs"/>
                  </a:rPr>
                  <a:t>starter vi presis </a:t>
                </a:r>
                <a:r>
                  <a:rPr kumimoji="0" lang="nb-NO" sz="1800" b="0" i="0" u="none" strike="noStrike" kern="1200" cap="none" spc="0" normalizeH="0" baseline="0" noProof="0">
                    <a:ln>
                      <a:noFill/>
                    </a:ln>
                    <a:solidFill>
                      <a:schemeClr val="bg1"/>
                    </a:solidFill>
                    <a:effectLst/>
                    <a:uLnTx/>
                    <a:uFillTx/>
                    <a:latin typeface="Calibri Light"/>
                    <a:ea typeface="+mn-ea"/>
                    <a:cs typeface="+mn-cs"/>
                  </a:rPr>
                  <a:t>og går ikke ut over avtalt tid.</a:t>
                </a:r>
                <a:endParaRPr kumimoji="0" lang="nb-NO" sz="3600" b="0" i="0" u="none" strike="noStrike" kern="1200" cap="none" spc="0" normalizeH="0" baseline="0" noProof="0">
                  <a:ln>
                    <a:noFill/>
                  </a:ln>
                  <a:solidFill>
                    <a:schemeClr val="bg1"/>
                  </a:solidFill>
                  <a:effectLst/>
                  <a:uLnTx/>
                  <a:uFillTx/>
                  <a:latin typeface="Calibri Light"/>
                  <a:ea typeface="+mn-ea"/>
                  <a:cs typeface="Segoe UI"/>
                </a:endParaRPr>
              </a:p>
            </p:txBody>
          </p:sp>
        </p:grpSp>
        <p:grpSp>
          <p:nvGrpSpPr>
            <p:cNvPr id="7" name="Gruppe 6">
              <a:extLst>
                <a:ext uri="{FF2B5EF4-FFF2-40B4-BE49-F238E27FC236}">
                  <a16:creationId xmlns:a16="http://schemas.microsoft.com/office/drawing/2014/main" id="{987BAC2D-3DD4-4EA4-92AC-32C7528A3363}"/>
                </a:ext>
              </a:extLst>
            </p:cNvPr>
            <p:cNvGrpSpPr/>
            <p:nvPr/>
          </p:nvGrpSpPr>
          <p:grpSpPr>
            <a:xfrm>
              <a:off x="803034" y="1951790"/>
              <a:ext cx="552190" cy="552420"/>
              <a:chOff x="3197613" y="5475131"/>
              <a:chExt cx="562413" cy="566239"/>
            </a:xfrm>
          </p:grpSpPr>
          <p:sp>
            <p:nvSpPr>
              <p:cNvPr id="8" name="Bindepunkt 7">
                <a:extLst>
                  <a:ext uri="{FF2B5EF4-FFF2-40B4-BE49-F238E27FC236}">
                    <a16:creationId xmlns:a16="http://schemas.microsoft.com/office/drawing/2014/main" id="{DA27772E-ABAF-4890-8371-1DE89A6EB9F9}"/>
                  </a:ext>
                </a:extLst>
              </p:cNvPr>
              <p:cNvSpPr/>
              <p:nvPr/>
            </p:nvSpPr>
            <p:spPr>
              <a:xfrm>
                <a:off x="3197613" y="5475131"/>
                <a:ext cx="562413" cy="566239"/>
              </a:xfrm>
              <a:prstGeom prst="flowChartConnector">
                <a:avLst/>
              </a:prstGeom>
              <a:solidFill>
                <a:srgbClr val="EFF1F5"/>
              </a:solidFill>
              <a:ln w="19050" cap="flat" cmpd="sng" algn="ctr">
                <a:solidFill>
                  <a:srgbClr val="2583B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pic>
            <p:nvPicPr>
              <p:cNvPr id="9" name="Bilde 8">
                <a:extLst>
                  <a:ext uri="{FF2B5EF4-FFF2-40B4-BE49-F238E27FC236}">
                    <a16:creationId xmlns:a16="http://schemas.microsoft.com/office/drawing/2014/main" id="{3A528D3F-EF1B-4862-9EDD-23E782E2F44A}"/>
                  </a:ext>
                </a:extLst>
              </p:cNvPr>
              <p:cNvPicPr>
                <a:picLocks noChangeAspect="1"/>
              </p:cNvPicPr>
              <p:nvPr/>
            </p:nvPicPr>
            <p:blipFill rotWithShape="1">
              <a:blip r:embed="rId3"/>
              <a:srcRect l="24085" t="24195" r="24595" b="30855"/>
              <a:stretch/>
            </p:blipFill>
            <p:spPr>
              <a:xfrm>
                <a:off x="3310766" y="5590430"/>
                <a:ext cx="366713" cy="313727"/>
              </a:xfrm>
              <a:prstGeom prst="rect">
                <a:avLst/>
              </a:prstGeom>
            </p:spPr>
          </p:pic>
        </p:grpSp>
      </p:grpSp>
      <p:grpSp>
        <p:nvGrpSpPr>
          <p:cNvPr id="22" name="Gruppe 21">
            <a:extLst>
              <a:ext uri="{FF2B5EF4-FFF2-40B4-BE49-F238E27FC236}">
                <a16:creationId xmlns:a16="http://schemas.microsoft.com/office/drawing/2014/main" id="{C19CC57D-0C16-482E-B053-0397F4386D47}"/>
              </a:ext>
            </a:extLst>
          </p:cNvPr>
          <p:cNvGrpSpPr/>
          <p:nvPr/>
        </p:nvGrpSpPr>
        <p:grpSpPr>
          <a:xfrm>
            <a:off x="5909729" y="2159576"/>
            <a:ext cx="4336507" cy="1363508"/>
            <a:chOff x="4654479" y="1976839"/>
            <a:chExt cx="4336507" cy="1363508"/>
          </a:xfrm>
        </p:grpSpPr>
        <p:grpSp>
          <p:nvGrpSpPr>
            <p:cNvPr id="23" name="Gruppe 22">
              <a:extLst>
                <a:ext uri="{FF2B5EF4-FFF2-40B4-BE49-F238E27FC236}">
                  <a16:creationId xmlns:a16="http://schemas.microsoft.com/office/drawing/2014/main" id="{B15630CF-3868-46B1-BEF3-7719632DF8AA}"/>
                </a:ext>
              </a:extLst>
            </p:cNvPr>
            <p:cNvGrpSpPr/>
            <p:nvPr/>
          </p:nvGrpSpPr>
          <p:grpSpPr>
            <a:xfrm>
              <a:off x="4731177" y="2001757"/>
              <a:ext cx="4259809" cy="1338590"/>
              <a:chOff x="654372" y="1793241"/>
              <a:chExt cx="4259809" cy="1338590"/>
            </a:xfrm>
          </p:grpSpPr>
          <p:grpSp>
            <p:nvGrpSpPr>
              <p:cNvPr id="27" name="Group 32">
                <a:extLst>
                  <a:ext uri="{FF2B5EF4-FFF2-40B4-BE49-F238E27FC236}">
                    <a16:creationId xmlns:a16="http://schemas.microsoft.com/office/drawing/2014/main" id="{D83E0BB6-2DA9-48F3-8A1F-CE5531433687}"/>
                  </a:ext>
                </a:extLst>
              </p:cNvPr>
              <p:cNvGrpSpPr/>
              <p:nvPr/>
            </p:nvGrpSpPr>
            <p:grpSpPr>
              <a:xfrm>
                <a:off x="654372" y="1793241"/>
                <a:ext cx="558179" cy="409838"/>
                <a:chOff x="6953426" y="711274"/>
                <a:chExt cx="558179" cy="409838"/>
              </a:xfrm>
            </p:grpSpPr>
            <p:sp>
              <p:nvSpPr>
                <p:cNvPr id="29" name="Oval 33">
                  <a:extLst>
                    <a:ext uri="{FF2B5EF4-FFF2-40B4-BE49-F238E27FC236}">
                      <a16:creationId xmlns:a16="http://schemas.microsoft.com/office/drawing/2014/main" id="{1E463A8A-99A5-4FBC-93E2-FAD1D5696ABF}"/>
                    </a:ext>
                  </a:extLst>
                </p:cNvPr>
                <p:cNvSpPr/>
                <p:nvPr/>
              </p:nvSpPr>
              <p:spPr>
                <a:xfrm>
                  <a:off x="7025069" y="711274"/>
                  <a:ext cx="409838" cy="409838"/>
                </a:xfrm>
                <a:prstGeom prst="ellipse">
                  <a:avLst/>
                </a:prstGeom>
                <a:solidFill>
                  <a:srgbClr val="D2472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30" name="TextBox 34">
                  <a:extLst>
                    <a:ext uri="{FF2B5EF4-FFF2-40B4-BE49-F238E27FC236}">
                      <a16:creationId xmlns:a16="http://schemas.microsoft.com/office/drawing/2014/main" id="{50512191-6F4E-48ED-B3DC-2CAA29034D8B}"/>
                    </a:ext>
                  </a:extLst>
                </p:cNvPr>
                <p:cNvSpPr txBox="1"/>
                <p:nvPr/>
              </p:nvSpPr>
              <p:spPr>
                <a:xfrm>
                  <a:off x="6953426" y="727564"/>
                  <a:ext cx="5581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chemeClr val="bg1"/>
                      </a:solidFill>
                      <a:effectLst/>
                      <a:uLnTx/>
                      <a:uFillTx/>
                      <a:latin typeface="Calibri Light"/>
                    </a:rPr>
                    <a:t>4</a:t>
                  </a:r>
                  <a:endParaRPr kumimoji="0" lang="nb-NO" sz="1800" b="0" i="0" u="none" strike="noStrike" kern="0" cap="none" spc="0" normalizeH="0" baseline="0" noProof="0">
                    <a:ln>
                      <a:noFill/>
                    </a:ln>
                    <a:solidFill>
                      <a:schemeClr val="bg1"/>
                    </a:solidFill>
                    <a:effectLst/>
                    <a:uLnTx/>
                    <a:uFillTx/>
                    <a:latin typeface="Calibri Light"/>
                    <a:cs typeface="Segoe UI Semibold" panose="020B0702040204020203" pitchFamily="34" charset="0"/>
                  </a:endParaRPr>
                </a:p>
              </p:txBody>
            </p:sp>
          </p:grpSp>
          <p:sp>
            <p:nvSpPr>
              <p:cNvPr id="28" name="Content Placeholder 17">
                <a:extLst>
                  <a:ext uri="{FF2B5EF4-FFF2-40B4-BE49-F238E27FC236}">
                    <a16:creationId xmlns:a16="http://schemas.microsoft.com/office/drawing/2014/main" id="{A444F521-FA40-471D-8129-95E038FE1A77}"/>
                  </a:ext>
                </a:extLst>
              </p:cNvPr>
              <p:cNvSpPr txBox="1">
                <a:spLocks/>
              </p:cNvSpPr>
              <p:nvPr/>
            </p:nvSpPr>
            <p:spPr>
              <a:xfrm>
                <a:off x="1161687" y="1833433"/>
                <a:ext cx="3752494" cy="1298398"/>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r>
                  <a:rPr kumimoji="0" lang="nb-NO" sz="2800" b="0" i="0" u="none" strike="noStrike" kern="1200" cap="none" spc="0" normalizeH="0" baseline="0" noProof="0">
                    <a:ln>
                      <a:noFill/>
                    </a:ln>
                    <a:solidFill>
                      <a:schemeClr val="bg1"/>
                    </a:solidFill>
                    <a:effectLst/>
                    <a:uLnTx/>
                    <a:uFillTx/>
                    <a:latin typeface="Calibri Light"/>
                    <a:ea typeface="+mn-ea"/>
                    <a:cs typeface="+mn-cs"/>
                  </a:rPr>
                  <a:t>Opptak av webinar</a:t>
                </a:r>
                <a:br>
                  <a:rPr kumimoji="0" lang="nb-NO" sz="2400" b="0" i="0" u="none" strike="noStrike" kern="1200" cap="none" spc="0" normalizeH="0" baseline="0" noProof="0">
                    <a:ln>
                      <a:noFill/>
                    </a:ln>
                    <a:solidFill>
                      <a:schemeClr val="bg1"/>
                    </a:solidFill>
                    <a:effectLst/>
                    <a:uLnTx/>
                    <a:uFillTx/>
                    <a:latin typeface="Calibri Light"/>
                    <a:ea typeface="+mn-ea"/>
                    <a:cs typeface="+mn-cs"/>
                  </a:rPr>
                </a:br>
                <a:r>
                  <a:rPr kumimoji="0" lang="nb-NO" sz="1800" b="0" i="0" u="none" strike="noStrike" kern="1200" cap="none" spc="0" normalizeH="0" baseline="0" noProof="0">
                    <a:ln>
                      <a:noFill/>
                    </a:ln>
                    <a:solidFill>
                      <a:schemeClr val="bg1"/>
                    </a:solidFill>
                    <a:effectLst/>
                    <a:uLnTx/>
                    <a:uFillTx/>
                    <a:latin typeface="Calibri Light"/>
                    <a:ea typeface="+mn-ea"/>
                    <a:cs typeface="+mn-cs"/>
                  </a:rPr>
                  <a:t>For at webinaret skal kunne sees av andre i ettertid, må det gjøres </a:t>
                </a:r>
                <a:r>
                  <a:rPr kumimoji="0" lang="nb-NO" sz="1800" b="1" i="0" u="none" strike="noStrike" kern="1200" cap="none" spc="0" normalizeH="0" baseline="0" noProof="0">
                    <a:ln>
                      <a:noFill/>
                    </a:ln>
                    <a:solidFill>
                      <a:schemeClr val="bg1"/>
                    </a:solidFill>
                    <a:effectLst/>
                    <a:uLnTx/>
                    <a:uFillTx/>
                    <a:latin typeface="Calibri Light"/>
                    <a:ea typeface="+mn-ea"/>
                    <a:cs typeface="+mn-cs"/>
                  </a:rPr>
                  <a:t>opptak</a:t>
                </a:r>
                <a:r>
                  <a:rPr kumimoji="0" lang="nb-NO" sz="1600" b="0" i="0" u="none" strike="noStrike" kern="1200" cap="none" spc="0" normalizeH="0" baseline="0" noProof="0">
                    <a:ln>
                      <a:noFill/>
                    </a:ln>
                    <a:solidFill>
                      <a:schemeClr val="bg1"/>
                    </a:solidFill>
                    <a:effectLst/>
                    <a:uLnTx/>
                    <a:uFillTx/>
                    <a:latin typeface="Calibri Light"/>
                    <a:ea typeface="+mn-ea"/>
                    <a:cs typeface="+mn-cs"/>
                  </a:rPr>
                  <a:t>. </a:t>
                </a:r>
                <a:endParaRPr kumimoji="0" lang="nb-NO" sz="3600" b="0" i="0" u="none" strike="noStrike" kern="1200" cap="none" spc="0" normalizeH="0" baseline="0" noProof="0">
                  <a:ln>
                    <a:noFill/>
                  </a:ln>
                  <a:solidFill>
                    <a:schemeClr val="bg1"/>
                  </a:solidFill>
                  <a:effectLst/>
                  <a:uLnTx/>
                  <a:uFillTx/>
                  <a:latin typeface="Calibri Light"/>
                  <a:ea typeface="+mn-ea"/>
                  <a:cs typeface="Segoe UI"/>
                </a:endParaRPr>
              </a:p>
            </p:txBody>
          </p:sp>
        </p:grpSp>
        <p:grpSp>
          <p:nvGrpSpPr>
            <p:cNvPr id="24" name="Gruppe 23">
              <a:extLst>
                <a:ext uri="{FF2B5EF4-FFF2-40B4-BE49-F238E27FC236}">
                  <a16:creationId xmlns:a16="http://schemas.microsoft.com/office/drawing/2014/main" id="{A82536A2-E044-4956-8451-819D259EB6F5}"/>
                </a:ext>
              </a:extLst>
            </p:cNvPr>
            <p:cNvGrpSpPr/>
            <p:nvPr/>
          </p:nvGrpSpPr>
          <p:grpSpPr>
            <a:xfrm>
              <a:off x="4654479" y="1976839"/>
              <a:ext cx="584388" cy="561805"/>
              <a:chOff x="6188918" y="1256726"/>
              <a:chExt cx="309553" cy="312262"/>
            </a:xfrm>
          </p:grpSpPr>
          <p:sp>
            <p:nvSpPr>
              <p:cNvPr id="25" name="Bindepunkt 24">
                <a:extLst>
                  <a:ext uri="{FF2B5EF4-FFF2-40B4-BE49-F238E27FC236}">
                    <a16:creationId xmlns:a16="http://schemas.microsoft.com/office/drawing/2014/main" id="{97E31391-BB92-47BB-B3F9-3974FB5DA5AE}"/>
                  </a:ext>
                </a:extLst>
              </p:cNvPr>
              <p:cNvSpPr/>
              <p:nvPr/>
            </p:nvSpPr>
            <p:spPr>
              <a:xfrm>
                <a:off x="6188918" y="1256726"/>
                <a:ext cx="309553" cy="312262"/>
              </a:xfrm>
              <a:prstGeom prst="flowChartConnector">
                <a:avLst/>
              </a:prstGeom>
              <a:solidFill>
                <a:srgbClr val="EFF1F5"/>
              </a:solidFill>
              <a:ln w="19050" cap="flat" cmpd="sng" algn="ctr">
                <a:solidFill>
                  <a:srgbClr val="DADAD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26" name="Bindepunkt 25">
                <a:extLst>
                  <a:ext uri="{FF2B5EF4-FFF2-40B4-BE49-F238E27FC236}">
                    <a16:creationId xmlns:a16="http://schemas.microsoft.com/office/drawing/2014/main" id="{45C932B3-C4D9-4C6A-9328-A30F33741F05}"/>
                  </a:ext>
                </a:extLst>
              </p:cNvPr>
              <p:cNvSpPr/>
              <p:nvPr/>
            </p:nvSpPr>
            <p:spPr>
              <a:xfrm>
                <a:off x="6272967" y="1333080"/>
                <a:ext cx="141454" cy="149082"/>
              </a:xfrm>
              <a:prstGeom prst="flowChartConnector">
                <a:avLst/>
              </a:prstGeom>
              <a:solidFill>
                <a:srgbClr val="A83238"/>
              </a:solidFill>
              <a:ln w="19050" cap="flat" cmpd="sng" algn="ctr">
                <a:solidFill>
                  <a:srgbClr val="E5D7D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grpSp>
      </p:grpSp>
      <p:grpSp>
        <p:nvGrpSpPr>
          <p:cNvPr id="31" name="Gruppe 30">
            <a:extLst>
              <a:ext uri="{FF2B5EF4-FFF2-40B4-BE49-F238E27FC236}">
                <a16:creationId xmlns:a16="http://schemas.microsoft.com/office/drawing/2014/main" id="{61875EBF-690E-47A9-AE22-B6F0EFC33B93}"/>
              </a:ext>
            </a:extLst>
          </p:cNvPr>
          <p:cNvGrpSpPr/>
          <p:nvPr/>
        </p:nvGrpSpPr>
        <p:grpSpPr>
          <a:xfrm>
            <a:off x="1494643" y="3531370"/>
            <a:ext cx="3636609" cy="1392601"/>
            <a:chOff x="798511" y="3382350"/>
            <a:chExt cx="3636609" cy="1392601"/>
          </a:xfrm>
        </p:grpSpPr>
        <p:grpSp>
          <p:nvGrpSpPr>
            <p:cNvPr id="32" name="Gruppe 31">
              <a:extLst>
                <a:ext uri="{FF2B5EF4-FFF2-40B4-BE49-F238E27FC236}">
                  <a16:creationId xmlns:a16="http://schemas.microsoft.com/office/drawing/2014/main" id="{097EF761-55EA-4DB3-9FA2-4E267EE4F2EC}"/>
                </a:ext>
              </a:extLst>
            </p:cNvPr>
            <p:cNvGrpSpPr/>
            <p:nvPr/>
          </p:nvGrpSpPr>
          <p:grpSpPr>
            <a:xfrm>
              <a:off x="798511" y="3382350"/>
              <a:ext cx="3636609" cy="1392601"/>
              <a:chOff x="818084" y="3353953"/>
              <a:chExt cx="3636609" cy="1392601"/>
            </a:xfrm>
          </p:grpSpPr>
          <p:grpSp>
            <p:nvGrpSpPr>
              <p:cNvPr id="36" name="Gruppe 35">
                <a:extLst>
                  <a:ext uri="{FF2B5EF4-FFF2-40B4-BE49-F238E27FC236}">
                    <a16:creationId xmlns:a16="http://schemas.microsoft.com/office/drawing/2014/main" id="{B2DEF91E-35A1-4B0D-9663-D405ED82947F}"/>
                  </a:ext>
                </a:extLst>
              </p:cNvPr>
              <p:cNvGrpSpPr/>
              <p:nvPr/>
            </p:nvGrpSpPr>
            <p:grpSpPr>
              <a:xfrm>
                <a:off x="849573" y="3382309"/>
                <a:ext cx="3605120" cy="1364245"/>
                <a:chOff x="654372" y="2647045"/>
                <a:chExt cx="3605120" cy="1364245"/>
              </a:xfrm>
            </p:grpSpPr>
            <p:grpSp>
              <p:nvGrpSpPr>
                <p:cNvPr id="42" name="Group 35">
                  <a:extLst>
                    <a:ext uri="{FF2B5EF4-FFF2-40B4-BE49-F238E27FC236}">
                      <a16:creationId xmlns:a16="http://schemas.microsoft.com/office/drawing/2014/main" id="{E9BF244F-3BB0-47D2-8839-12F749A7C86C}"/>
                    </a:ext>
                  </a:extLst>
                </p:cNvPr>
                <p:cNvGrpSpPr/>
                <p:nvPr/>
              </p:nvGrpSpPr>
              <p:grpSpPr>
                <a:xfrm>
                  <a:off x="654372" y="2647045"/>
                  <a:ext cx="558179" cy="409838"/>
                  <a:chOff x="6953426" y="711274"/>
                  <a:chExt cx="558179" cy="409838"/>
                </a:xfrm>
              </p:grpSpPr>
              <p:sp>
                <p:nvSpPr>
                  <p:cNvPr id="44" name="Oval 36">
                    <a:extLst>
                      <a:ext uri="{FF2B5EF4-FFF2-40B4-BE49-F238E27FC236}">
                        <a16:creationId xmlns:a16="http://schemas.microsoft.com/office/drawing/2014/main" id="{E533ED7C-4F9B-494B-AA9A-E096AC422B93}"/>
                      </a:ext>
                    </a:extLst>
                  </p:cNvPr>
                  <p:cNvSpPr/>
                  <p:nvPr/>
                </p:nvSpPr>
                <p:spPr>
                  <a:xfrm>
                    <a:off x="7025069" y="711274"/>
                    <a:ext cx="409838" cy="409838"/>
                  </a:xfrm>
                  <a:prstGeom prst="ellipse">
                    <a:avLst/>
                  </a:prstGeom>
                  <a:solidFill>
                    <a:srgbClr val="D2472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45" name="TextBox 37">
                    <a:extLst>
                      <a:ext uri="{FF2B5EF4-FFF2-40B4-BE49-F238E27FC236}">
                        <a16:creationId xmlns:a16="http://schemas.microsoft.com/office/drawing/2014/main" id="{F3292C17-CEE8-48D5-AC19-C4AC7FC55C1D}"/>
                      </a:ext>
                    </a:extLst>
                  </p:cNvPr>
                  <p:cNvSpPr txBox="1"/>
                  <p:nvPr/>
                </p:nvSpPr>
                <p:spPr>
                  <a:xfrm>
                    <a:off x="6953426" y="727564"/>
                    <a:ext cx="5581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chemeClr val="bg1"/>
                        </a:solidFill>
                        <a:effectLst/>
                        <a:uLnTx/>
                        <a:uFillTx/>
                        <a:latin typeface="Calibri Light"/>
                      </a:rPr>
                      <a:t>2</a:t>
                    </a:r>
                    <a:endParaRPr kumimoji="0" lang="nb-NO" sz="1800" b="0" i="0" u="none" strike="noStrike" kern="0" cap="none" spc="0" normalizeH="0" baseline="0" noProof="0">
                      <a:ln>
                        <a:noFill/>
                      </a:ln>
                      <a:solidFill>
                        <a:schemeClr val="bg1"/>
                      </a:solidFill>
                      <a:effectLst/>
                      <a:uLnTx/>
                      <a:uFillTx/>
                      <a:latin typeface="Calibri Light"/>
                      <a:cs typeface="Segoe UI Semibold" panose="020B0702040204020203" pitchFamily="34" charset="0"/>
                    </a:endParaRPr>
                  </a:p>
                </p:txBody>
              </p:sp>
            </p:grpSp>
            <p:sp>
              <p:nvSpPr>
                <p:cNvPr id="43" name="Content Placeholder 17">
                  <a:extLst>
                    <a:ext uri="{FF2B5EF4-FFF2-40B4-BE49-F238E27FC236}">
                      <a16:creationId xmlns:a16="http://schemas.microsoft.com/office/drawing/2014/main" id="{D14CE73D-2F11-43D4-8B8B-372B8CE9F009}"/>
                    </a:ext>
                  </a:extLst>
                </p:cNvPr>
                <p:cNvSpPr txBox="1">
                  <a:spLocks/>
                </p:cNvSpPr>
                <p:nvPr/>
              </p:nvSpPr>
              <p:spPr>
                <a:xfrm>
                  <a:off x="1153125" y="2687237"/>
                  <a:ext cx="3106367" cy="13240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r>
                    <a:rPr kumimoji="0" lang="nb-NO" sz="2400" b="0" i="0" u="none" strike="noStrike" kern="1200" cap="none" spc="0" normalizeH="0" baseline="0" noProof="0">
                      <a:ln>
                        <a:noFill/>
                      </a:ln>
                      <a:solidFill>
                        <a:schemeClr val="bg1"/>
                      </a:solidFill>
                      <a:effectLst/>
                      <a:uLnTx/>
                      <a:uFillTx/>
                      <a:latin typeface="Calibri Light"/>
                      <a:ea typeface="+mn-ea"/>
                      <a:cs typeface="+mn-cs"/>
                    </a:rPr>
                    <a:t>Møtekultur</a:t>
                  </a:r>
                  <a:br>
                    <a:rPr kumimoji="0" lang="nb-NO" sz="1400" b="0" i="0" u="none" strike="noStrike" kern="1200" cap="none" spc="0" normalizeH="0" baseline="0" noProof="0">
                      <a:ln>
                        <a:noFill/>
                      </a:ln>
                      <a:solidFill>
                        <a:schemeClr val="bg1"/>
                      </a:solidFill>
                      <a:effectLst/>
                      <a:uLnTx/>
                      <a:uFillTx/>
                      <a:latin typeface="Calibri Light"/>
                      <a:ea typeface="+mn-ea"/>
                      <a:cs typeface="+mn-cs"/>
                    </a:rPr>
                  </a:br>
                  <a:r>
                    <a:rPr kumimoji="0" lang="nb-NO" sz="1600" b="0" i="0" u="none" strike="noStrike" kern="1200" cap="none" spc="0" normalizeH="0" baseline="0" noProof="0">
                      <a:ln>
                        <a:noFill/>
                      </a:ln>
                      <a:solidFill>
                        <a:schemeClr val="bg1"/>
                      </a:solidFill>
                      <a:effectLst/>
                      <a:uLnTx/>
                      <a:uFillTx/>
                      <a:latin typeface="Calibri Light"/>
                      <a:ea typeface="+mn-ea"/>
                      <a:cs typeface="+mn-cs"/>
                    </a:rPr>
                    <a:t>For at alle skal høre best mulig, husk å </a:t>
                  </a:r>
                  <a:r>
                    <a:rPr kumimoji="0" lang="nb-NO" sz="1600" b="1" i="0" u="none" strike="noStrike" kern="1200" cap="none" spc="0" normalizeH="0" baseline="0" noProof="0">
                      <a:ln>
                        <a:noFill/>
                      </a:ln>
                      <a:solidFill>
                        <a:schemeClr val="bg1"/>
                      </a:solidFill>
                      <a:effectLst/>
                      <a:uLnTx/>
                      <a:uFillTx/>
                      <a:latin typeface="Calibri Light"/>
                      <a:ea typeface="+mn-ea"/>
                      <a:cs typeface="+mn-cs"/>
                    </a:rPr>
                    <a:t>dempe mikrofonen </a:t>
                  </a:r>
                  <a:r>
                    <a:rPr kumimoji="0" lang="nb-NO" sz="1600" b="0" i="0" u="none" strike="noStrike" kern="1200" cap="none" spc="0" normalizeH="0" baseline="0" noProof="0">
                      <a:ln>
                        <a:noFill/>
                      </a:ln>
                      <a:solidFill>
                        <a:schemeClr val="bg1"/>
                      </a:solidFill>
                      <a:effectLst/>
                      <a:uLnTx/>
                      <a:uFillTx/>
                      <a:latin typeface="Calibri Light"/>
                      <a:ea typeface="+mn-ea"/>
                      <a:cs typeface="+mn-cs"/>
                    </a:rPr>
                    <a:t>når du ikke snakker.</a:t>
                  </a:r>
                  <a:endParaRPr kumimoji="0" lang="nb-NO" sz="2000" b="0" i="0" u="none" strike="noStrike" kern="1200" cap="none" spc="0" normalizeH="0" baseline="0" noProof="0">
                    <a:ln>
                      <a:noFill/>
                    </a:ln>
                    <a:solidFill>
                      <a:schemeClr val="bg1"/>
                    </a:solidFill>
                    <a:effectLst/>
                    <a:uLnTx/>
                    <a:uFillTx/>
                    <a:latin typeface="Calibri Light"/>
                    <a:ea typeface="+mn-ea"/>
                    <a:cs typeface="Segoe UI Semibold" panose="020B0702040204020203" pitchFamily="34" charset="0"/>
                  </a:endParaRPr>
                </a:p>
              </p:txBody>
            </p:sp>
          </p:grpSp>
          <p:grpSp>
            <p:nvGrpSpPr>
              <p:cNvPr id="37" name="Gruppe 36">
                <a:extLst>
                  <a:ext uri="{FF2B5EF4-FFF2-40B4-BE49-F238E27FC236}">
                    <a16:creationId xmlns:a16="http://schemas.microsoft.com/office/drawing/2014/main" id="{14EB23FA-868C-459D-8243-329629716A3F}"/>
                  </a:ext>
                </a:extLst>
              </p:cNvPr>
              <p:cNvGrpSpPr/>
              <p:nvPr/>
            </p:nvGrpSpPr>
            <p:grpSpPr>
              <a:xfrm>
                <a:off x="818084" y="3353953"/>
                <a:ext cx="552190" cy="552420"/>
                <a:chOff x="1642802" y="4750552"/>
                <a:chExt cx="562413" cy="566239"/>
              </a:xfrm>
            </p:grpSpPr>
            <p:grpSp>
              <p:nvGrpSpPr>
                <p:cNvPr id="38" name="Gruppe 37">
                  <a:extLst>
                    <a:ext uri="{FF2B5EF4-FFF2-40B4-BE49-F238E27FC236}">
                      <a16:creationId xmlns:a16="http://schemas.microsoft.com/office/drawing/2014/main" id="{2344FD87-8008-4448-AC78-408626B42FBC}"/>
                    </a:ext>
                  </a:extLst>
                </p:cNvPr>
                <p:cNvGrpSpPr/>
                <p:nvPr/>
              </p:nvGrpSpPr>
              <p:grpSpPr>
                <a:xfrm>
                  <a:off x="1642802" y="4750552"/>
                  <a:ext cx="562413" cy="566239"/>
                  <a:chOff x="2536599" y="5589700"/>
                  <a:chExt cx="608325" cy="577718"/>
                </a:xfrm>
              </p:grpSpPr>
              <p:sp>
                <p:nvSpPr>
                  <p:cNvPr id="40" name="Bindepunkt 39">
                    <a:extLst>
                      <a:ext uri="{FF2B5EF4-FFF2-40B4-BE49-F238E27FC236}">
                        <a16:creationId xmlns:a16="http://schemas.microsoft.com/office/drawing/2014/main" id="{09035E19-8A89-44BA-A55A-C0E01368ED16}"/>
                      </a:ext>
                    </a:extLst>
                  </p:cNvPr>
                  <p:cNvSpPr/>
                  <p:nvPr/>
                </p:nvSpPr>
                <p:spPr>
                  <a:xfrm>
                    <a:off x="2536599" y="5589700"/>
                    <a:ext cx="608325" cy="577718"/>
                  </a:xfrm>
                  <a:prstGeom prst="flowChartConnector">
                    <a:avLst/>
                  </a:prstGeom>
                  <a:solidFill>
                    <a:srgbClr val="0874AA"/>
                  </a:solidFill>
                  <a:ln w="19050" cap="flat" cmpd="sng" algn="ctr">
                    <a:solidFill>
                      <a:srgbClr val="E7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pic>
                <p:nvPicPr>
                  <p:cNvPr id="41" name="Bilde 40">
                    <a:extLst>
                      <a:ext uri="{FF2B5EF4-FFF2-40B4-BE49-F238E27FC236}">
                        <a16:creationId xmlns:a16="http://schemas.microsoft.com/office/drawing/2014/main" id="{19DC5A44-BC61-4A6E-BFB8-9D6B8469902B}"/>
                      </a:ext>
                    </a:extLst>
                  </p:cNvPr>
                  <p:cNvPicPr>
                    <a:picLocks noChangeAspect="1"/>
                  </p:cNvPicPr>
                  <p:nvPr/>
                </p:nvPicPr>
                <p:blipFill rotWithShape="1">
                  <a:blip r:embed="rId4"/>
                  <a:srcRect t="-1" r="4823" b="1945"/>
                  <a:stretch/>
                </p:blipFill>
                <p:spPr>
                  <a:xfrm>
                    <a:off x="2654211" y="5664932"/>
                    <a:ext cx="380751" cy="410946"/>
                  </a:xfrm>
                  <a:prstGeom prst="rect">
                    <a:avLst/>
                  </a:prstGeom>
                </p:spPr>
              </p:pic>
            </p:grpSp>
            <p:cxnSp>
              <p:nvCxnSpPr>
                <p:cNvPr id="39" name="Rett linje 38">
                  <a:extLst>
                    <a:ext uri="{FF2B5EF4-FFF2-40B4-BE49-F238E27FC236}">
                      <a16:creationId xmlns:a16="http://schemas.microsoft.com/office/drawing/2014/main" id="{BDE6D780-CA90-44C4-AB92-8400BAD05E84}"/>
                    </a:ext>
                  </a:extLst>
                </p:cNvPr>
                <p:cNvCxnSpPr/>
                <p:nvPr/>
              </p:nvCxnSpPr>
              <p:spPr>
                <a:xfrm flipH="1">
                  <a:off x="1763759" y="4866597"/>
                  <a:ext cx="306075" cy="306921"/>
                </a:xfrm>
                <a:prstGeom prst="line">
                  <a:avLst/>
                </a:prstGeom>
                <a:noFill/>
                <a:ln w="19050" cap="flat" cmpd="sng" algn="ctr">
                  <a:solidFill>
                    <a:srgbClr val="FFFFFF"/>
                  </a:solidFill>
                  <a:prstDash val="solid"/>
                </a:ln>
                <a:effectLst/>
              </p:spPr>
            </p:cxnSp>
          </p:grpSp>
        </p:grpSp>
        <p:grpSp>
          <p:nvGrpSpPr>
            <p:cNvPr id="33" name="Gruppe 32">
              <a:extLst>
                <a:ext uri="{FF2B5EF4-FFF2-40B4-BE49-F238E27FC236}">
                  <a16:creationId xmlns:a16="http://schemas.microsoft.com/office/drawing/2014/main" id="{32A71C03-067A-4B4C-B58E-2E10EBC4A0B1}"/>
                </a:ext>
              </a:extLst>
            </p:cNvPr>
            <p:cNvGrpSpPr/>
            <p:nvPr/>
          </p:nvGrpSpPr>
          <p:grpSpPr>
            <a:xfrm>
              <a:off x="1012343" y="3811226"/>
              <a:ext cx="326475" cy="327323"/>
              <a:chOff x="818051" y="3365819"/>
              <a:chExt cx="550988" cy="552420"/>
            </a:xfrm>
          </p:grpSpPr>
          <p:sp>
            <p:nvSpPr>
              <p:cNvPr id="34" name="Bindepunkt 33">
                <a:extLst>
                  <a:ext uri="{FF2B5EF4-FFF2-40B4-BE49-F238E27FC236}">
                    <a16:creationId xmlns:a16="http://schemas.microsoft.com/office/drawing/2014/main" id="{5FB962C6-0049-4157-93F3-C1BCC9615DE6}"/>
                  </a:ext>
                </a:extLst>
              </p:cNvPr>
              <p:cNvSpPr/>
              <p:nvPr/>
            </p:nvSpPr>
            <p:spPr>
              <a:xfrm>
                <a:off x="818051" y="3365819"/>
                <a:ext cx="550988" cy="552420"/>
              </a:xfrm>
              <a:prstGeom prst="flowChartConnector">
                <a:avLst/>
              </a:prstGeom>
              <a:solidFill>
                <a:srgbClr val="0874AA"/>
              </a:solidFill>
              <a:ln w="19050" cap="flat" cmpd="sng" algn="ctr">
                <a:solidFill>
                  <a:srgbClr val="E7E6E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pic>
            <p:nvPicPr>
              <p:cNvPr id="35" name="Bilde 34">
                <a:extLst>
                  <a:ext uri="{FF2B5EF4-FFF2-40B4-BE49-F238E27FC236}">
                    <a16:creationId xmlns:a16="http://schemas.microsoft.com/office/drawing/2014/main" id="{E667FB62-50AB-4904-91C2-50CA08D464F5}"/>
                  </a:ext>
                </a:extLst>
              </p:cNvPr>
              <p:cNvPicPr>
                <a:picLocks noChangeAspect="1"/>
              </p:cNvPicPr>
              <p:nvPr/>
            </p:nvPicPr>
            <p:blipFill rotWithShape="1">
              <a:blip r:embed="rId4"/>
              <a:srcRect t="-1" r="4823" b="1945"/>
              <a:stretch/>
            </p:blipFill>
            <p:spPr>
              <a:xfrm>
                <a:off x="924578" y="3437757"/>
                <a:ext cx="344864" cy="392951"/>
              </a:xfrm>
              <a:prstGeom prst="rect">
                <a:avLst/>
              </a:prstGeom>
            </p:spPr>
          </p:pic>
        </p:grpSp>
      </p:grpSp>
      <p:pic>
        <p:nvPicPr>
          <p:cNvPr id="53" name="Grafikk 52">
            <a:extLst>
              <a:ext uri="{FF2B5EF4-FFF2-40B4-BE49-F238E27FC236}">
                <a16:creationId xmlns:a16="http://schemas.microsoft.com/office/drawing/2014/main" id="{BEF0E78B-6B0C-4A33-A406-2F89226A12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45030" y="793899"/>
            <a:ext cx="2050650" cy="606747"/>
          </a:xfrm>
          <a:prstGeom prst="rect">
            <a:avLst/>
          </a:prstGeom>
        </p:spPr>
      </p:pic>
      <p:sp>
        <p:nvSpPr>
          <p:cNvPr id="62" name="TekstSylinder 61">
            <a:extLst>
              <a:ext uri="{FF2B5EF4-FFF2-40B4-BE49-F238E27FC236}">
                <a16:creationId xmlns:a16="http://schemas.microsoft.com/office/drawing/2014/main" id="{DCB60EE0-CC8D-43F2-B9C3-4A6DCB82C772}"/>
              </a:ext>
            </a:extLst>
          </p:cNvPr>
          <p:cNvSpPr txBox="1"/>
          <p:nvPr/>
        </p:nvSpPr>
        <p:spPr>
          <a:xfrm>
            <a:off x="8610601" y="5935014"/>
            <a:ext cx="2743200" cy="380873"/>
          </a:xfrm>
          <a:prstGeom prst="rect">
            <a:avLst/>
          </a:prstGeom>
          <a:noFill/>
        </p:spPr>
        <p:txBody>
          <a:bodyPr wrap="square" lIns="0" rtlCol="0">
            <a:spAutoFit/>
          </a:bodyPr>
          <a:lstStyle/>
          <a:p>
            <a:pPr algn="r"/>
            <a:r>
              <a:rPr lang="nb-NO" sz="1875" b="1">
                <a:solidFill>
                  <a:schemeClr val="lt1"/>
                </a:solidFill>
                <a:latin typeface="+mn-lt"/>
              </a:rPr>
              <a:t>viken.no</a:t>
            </a:r>
          </a:p>
        </p:txBody>
      </p:sp>
      <p:sp>
        <p:nvSpPr>
          <p:cNvPr id="46" name="Rektangel 45">
            <a:extLst>
              <a:ext uri="{FF2B5EF4-FFF2-40B4-BE49-F238E27FC236}">
                <a16:creationId xmlns:a16="http://schemas.microsoft.com/office/drawing/2014/main" id="{6E36DE55-E467-48BC-B90C-7B16CA3C0B4F}"/>
              </a:ext>
            </a:extLst>
          </p:cNvPr>
          <p:cNvSpPr/>
          <p:nvPr/>
        </p:nvSpPr>
        <p:spPr>
          <a:xfrm>
            <a:off x="1436587" y="3429000"/>
            <a:ext cx="3471905" cy="127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4" name="Picture 2" descr="Bilderesultater for webinar ikon">
            <a:extLst>
              <a:ext uri="{FF2B5EF4-FFF2-40B4-BE49-F238E27FC236}">
                <a16:creationId xmlns:a16="http://schemas.microsoft.com/office/drawing/2014/main" id="{D429ECF1-9104-483A-A86F-24307FA4CFC9}"/>
              </a:ext>
            </a:extLst>
          </p:cNvPr>
          <p:cNvPicPr>
            <a:picLocks noChangeAspect="1" noChangeArrowheads="1"/>
          </p:cNvPicPr>
          <p:nvPr/>
        </p:nvPicPr>
        <p:blipFill rotWithShape="1">
          <a:blip r:embed="rId7">
            <a:duotone>
              <a:schemeClr val="accent1">
                <a:shade val="45000"/>
                <a:satMod val="135000"/>
              </a:schemeClr>
              <a:prstClr val="white"/>
            </a:duotone>
            <a:alphaModFix amt="50000"/>
            <a:extLst>
              <a:ext uri="{28A0092B-C50C-407E-A947-70E740481C1C}">
                <a14:useLocalDpi xmlns:a14="http://schemas.microsoft.com/office/drawing/2010/main" val="0"/>
              </a:ext>
            </a:extLst>
          </a:blip>
          <a:srcRect t="64306" r="72031"/>
          <a:stretch/>
        </p:blipFill>
        <p:spPr bwMode="auto">
          <a:xfrm>
            <a:off x="261257" y="4005494"/>
            <a:ext cx="2223844" cy="283805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uppe 13">
            <a:extLst>
              <a:ext uri="{FF2B5EF4-FFF2-40B4-BE49-F238E27FC236}">
                <a16:creationId xmlns:a16="http://schemas.microsoft.com/office/drawing/2014/main" id="{C2A01579-B984-46A5-AF5F-67A9EAFBFC7D}"/>
              </a:ext>
            </a:extLst>
          </p:cNvPr>
          <p:cNvGrpSpPr/>
          <p:nvPr/>
        </p:nvGrpSpPr>
        <p:grpSpPr>
          <a:xfrm>
            <a:off x="5957319" y="3552790"/>
            <a:ext cx="4288917" cy="1382078"/>
            <a:chOff x="654372" y="3830273"/>
            <a:chExt cx="4288917" cy="1382078"/>
          </a:xfrm>
        </p:grpSpPr>
        <p:grpSp>
          <p:nvGrpSpPr>
            <p:cNvPr id="15" name="Group 38">
              <a:extLst>
                <a:ext uri="{FF2B5EF4-FFF2-40B4-BE49-F238E27FC236}">
                  <a16:creationId xmlns:a16="http://schemas.microsoft.com/office/drawing/2014/main" id="{EDE38C98-A49E-4F50-BE8A-DBEE577B8D36}"/>
                </a:ext>
              </a:extLst>
            </p:cNvPr>
            <p:cNvGrpSpPr/>
            <p:nvPr/>
          </p:nvGrpSpPr>
          <p:grpSpPr>
            <a:xfrm>
              <a:off x="654372" y="3830273"/>
              <a:ext cx="558179" cy="409838"/>
              <a:chOff x="6953426" y="711274"/>
              <a:chExt cx="558179" cy="409838"/>
            </a:xfrm>
          </p:grpSpPr>
          <p:sp>
            <p:nvSpPr>
              <p:cNvPr id="17" name="Oval 39">
                <a:extLst>
                  <a:ext uri="{FF2B5EF4-FFF2-40B4-BE49-F238E27FC236}">
                    <a16:creationId xmlns:a16="http://schemas.microsoft.com/office/drawing/2014/main" id="{7DDCA8C3-14F5-4A58-9A7E-10262A3123F5}"/>
                  </a:ext>
                </a:extLst>
              </p:cNvPr>
              <p:cNvSpPr/>
              <p:nvPr/>
            </p:nvSpPr>
            <p:spPr>
              <a:xfrm>
                <a:off x="7025069" y="711274"/>
                <a:ext cx="409838" cy="409838"/>
              </a:xfrm>
              <a:prstGeom prst="ellipse">
                <a:avLst/>
              </a:prstGeom>
              <a:solidFill>
                <a:srgbClr val="D24726"/>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18" name="TextBox 40">
                <a:extLst>
                  <a:ext uri="{FF2B5EF4-FFF2-40B4-BE49-F238E27FC236}">
                    <a16:creationId xmlns:a16="http://schemas.microsoft.com/office/drawing/2014/main" id="{EB38B31C-3CB1-4FBA-B828-CD0D882995E9}"/>
                  </a:ext>
                </a:extLst>
              </p:cNvPr>
              <p:cNvSpPr txBox="1"/>
              <p:nvPr/>
            </p:nvSpPr>
            <p:spPr>
              <a:xfrm>
                <a:off x="6953426" y="727564"/>
                <a:ext cx="558179"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b-NO" sz="1800" b="0" i="0" u="none" strike="noStrike" kern="0" cap="none" spc="0" normalizeH="0" baseline="0" noProof="0">
                    <a:ln>
                      <a:noFill/>
                    </a:ln>
                    <a:solidFill>
                      <a:schemeClr val="bg1"/>
                    </a:solidFill>
                    <a:effectLst/>
                    <a:uLnTx/>
                    <a:uFillTx/>
                    <a:latin typeface="Calibri Light"/>
                  </a:rPr>
                  <a:t>3</a:t>
                </a:r>
              </a:p>
            </p:txBody>
          </p:sp>
        </p:grpSp>
        <p:sp>
          <p:nvSpPr>
            <p:cNvPr id="16" name="Content Placeholder 17">
              <a:extLst>
                <a:ext uri="{FF2B5EF4-FFF2-40B4-BE49-F238E27FC236}">
                  <a16:creationId xmlns:a16="http://schemas.microsoft.com/office/drawing/2014/main" id="{784CC5DC-7C0B-42B6-B2E0-E1AAB512C590}"/>
                </a:ext>
              </a:extLst>
            </p:cNvPr>
            <p:cNvSpPr txBox="1">
              <a:spLocks/>
            </p:cNvSpPr>
            <p:nvPr/>
          </p:nvSpPr>
          <p:spPr>
            <a:xfrm>
              <a:off x="1153118" y="3870465"/>
              <a:ext cx="3790171" cy="1341886"/>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r>
                <a:rPr kumimoji="0" lang="nb-NO" sz="2800" b="0" i="0" u="none" strike="noStrike" kern="1200" cap="none" spc="0" normalizeH="0" baseline="0" noProof="0">
                  <a:ln>
                    <a:noFill/>
                  </a:ln>
                  <a:solidFill>
                    <a:schemeClr val="bg1"/>
                  </a:solidFill>
                  <a:effectLst/>
                  <a:uLnTx/>
                  <a:uFillTx/>
                  <a:latin typeface="Calibri Light"/>
                  <a:ea typeface="+mn-ea"/>
                  <a:cs typeface="+mn-cs"/>
                </a:rPr>
                <a:t>Spørsmål</a:t>
              </a:r>
              <a:br>
                <a:rPr kumimoji="0" lang="nb-NO" sz="2400" b="0" i="0" u="none" strike="noStrike" kern="1200" cap="none" spc="0" normalizeH="0" baseline="0" noProof="0">
                  <a:ln>
                    <a:noFill/>
                  </a:ln>
                  <a:solidFill>
                    <a:schemeClr val="bg1"/>
                  </a:solidFill>
                  <a:effectLst/>
                  <a:uLnTx/>
                  <a:uFillTx/>
                  <a:latin typeface="Calibri Light"/>
                  <a:ea typeface="+mn-ea"/>
                  <a:cs typeface="+mn-cs"/>
                </a:rPr>
              </a:br>
              <a:r>
                <a:rPr kumimoji="0" lang="nb-NO" sz="1800" b="0" i="0" u="none" strike="noStrike" kern="1200" cap="none" spc="0" normalizeH="0" baseline="0" noProof="0">
                  <a:ln>
                    <a:noFill/>
                  </a:ln>
                  <a:solidFill>
                    <a:schemeClr val="bg1"/>
                  </a:solidFill>
                  <a:effectLst/>
                  <a:uLnTx/>
                  <a:uFillTx/>
                  <a:latin typeface="Calibri Light"/>
                  <a:ea typeface="+mn-ea"/>
                  <a:cs typeface="+mn-cs"/>
                </a:rPr>
                <a:t>For enklere å kunne følge opp </a:t>
              </a:r>
              <a:r>
                <a:rPr kumimoji="0" lang="nb-NO" sz="1800" b="1" i="0" u="none" strike="noStrike" kern="1200" cap="none" spc="0" normalizeH="0" baseline="0" noProof="0">
                  <a:ln>
                    <a:noFill/>
                  </a:ln>
                  <a:solidFill>
                    <a:schemeClr val="bg1"/>
                  </a:solidFill>
                  <a:effectLst/>
                  <a:uLnTx/>
                  <a:uFillTx/>
                  <a:latin typeface="Calibri Light"/>
                  <a:ea typeface="+mn-ea"/>
                  <a:cs typeface="+mn-cs"/>
                </a:rPr>
                <a:t>spørsmål</a:t>
              </a:r>
              <a:r>
                <a:rPr kumimoji="0" lang="nb-NO" sz="1800" b="0" i="0" u="none" strike="noStrike" kern="1200" cap="none" spc="0" normalizeH="0" baseline="0" noProof="0">
                  <a:ln>
                    <a:noFill/>
                  </a:ln>
                  <a:solidFill>
                    <a:schemeClr val="bg1"/>
                  </a:solidFill>
                  <a:effectLst/>
                  <a:uLnTx/>
                  <a:uFillTx/>
                  <a:latin typeface="Calibri Light"/>
                  <a:ea typeface="+mn-ea"/>
                  <a:cs typeface="+mn-cs"/>
                </a:rPr>
                <a:t> klikk på </a:t>
              </a:r>
              <a:r>
                <a:rPr kumimoji="0" lang="nb-NO" sz="1800" b="1" i="0" u="none" strike="noStrike" kern="1200" cap="none" spc="0" normalizeH="0" baseline="0" noProof="0">
                  <a:ln>
                    <a:noFill/>
                  </a:ln>
                  <a:solidFill>
                    <a:schemeClr val="bg1"/>
                  </a:solidFill>
                  <a:effectLst/>
                  <a:uLnTx/>
                  <a:uFillTx/>
                  <a:latin typeface="Calibri Light"/>
                  <a:ea typeface="+mn-ea"/>
                  <a:cs typeface="+mn-cs"/>
                </a:rPr>
                <a:t>Still et spørsmål</a:t>
              </a:r>
              <a:r>
                <a:rPr kumimoji="0" lang="nb-NO" sz="1800" b="0" i="0" u="none" strike="noStrike" kern="1200" cap="none" spc="0" normalizeH="0" baseline="0" noProof="0">
                  <a:ln>
                    <a:noFill/>
                  </a:ln>
                  <a:solidFill>
                    <a:schemeClr val="bg1"/>
                  </a:solidFill>
                  <a:effectLst/>
                  <a:uLnTx/>
                  <a:uFillTx/>
                  <a:latin typeface="Calibri Light"/>
                  <a:ea typeface="+mn-ea"/>
                  <a:cs typeface="+mn-cs"/>
                </a:rPr>
                <a:t>.</a:t>
              </a:r>
            </a:p>
            <a:p>
              <a:pPr marL="0" marR="0" lvl="0" indent="0" algn="l" defTabSz="914400" rtl="0" eaLnBrk="1" fontAlgn="auto" latinLnBrk="0" hangingPunct="1">
                <a:lnSpc>
                  <a:spcPts val="1800"/>
                </a:lnSpc>
                <a:spcBef>
                  <a:spcPts val="1000"/>
                </a:spcBef>
                <a:spcAft>
                  <a:spcPts val="2000"/>
                </a:spcAft>
                <a:buClrTx/>
                <a:buSzTx/>
                <a:buFont typeface="Arial" panose="020B0604020202020204" pitchFamily="34" charset="0"/>
                <a:buNone/>
                <a:tabLst/>
                <a:defRPr/>
              </a:pPr>
              <a:endParaRPr kumimoji="0" lang="nb-NO" sz="1200" b="0" i="0" u="none" strike="noStrike" kern="1200" cap="none" spc="0" normalizeH="0" baseline="0" noProof="0">
                <a:ln>
                  <a:noFill/>
                </a:ln>
                <a:solidFill>
                  <a:schemeClr val="bg1"/>
                </a:solidFill>
                <a:effectLst/>
                <a:uLnTx/>
                <a:uFillTx/>
                <a:latin typeface="Calibri Light"/>
                <a:ea typeface="+mn-ea"/>
                <a:cs typeface="+mn-cs"/>
              </a:endParaRPr>
            </a:p>
          </p:txBody>
        </p:sp>
      </p:grpSp>
      <p:sp>
        <p:nvSpPr>
          <p:cNvPr id="51" name="Bue 50">
            <a:extLst>
              <a:ext uri="{FF2B5EF4-FFF2-40B4-BE49-F238E27FC236}">
                <a16:creationId xmlns:a16="http://schemas.microsoft.com/office/drawing/2014/main" id="{CD88764B-6D15-409D-972B-934D1346BA72}"/>
              </a:ext>
            </a:extLst>
          </p:cNvPr>
          <p:cNvSpPr/>
          <p:nvPr/>
        </p:nvSpPr>
        <p:spPr>
          <a:xfrm flipH="1">
            <a:off x="6062491" y="3710820"/>
            <a:ext cx="923739" cy="1048161"/>
          </a:xfrm>
          <a:prstGeom prst="arc">
            <a:avLst>
              <a:gd name="adj1" fmla="val 19565312"/>
              <a:gd name="adj2" fmla="val 4970061"/>
            </a:avLst>
          </a:prstGeom>
          <a:noFill/>
          <a:ln w="10000" cap="flat" cmpd="sng" algn="ctr">
            <a:solidFill>
              <a:schemeClr val="bg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sp>
        <p:nvSpPr>
          <p:cNvPr id="58" name="Rektangel: avrundede hjørner 57">
            <a:extLst>
              <a:ext uri="{FF2B5EF4-FFF2-40B4-BE49-F238E27FC236}">
                <a16:creationId xmlns:a16="http://schemas.microsoft.com/office/drawing/2014/main" id="{C778A3ED-4841-42C4-8350-F8EAC209D3EA}"/>
              </a:ext>
            </a:extLst>
          </p:cNvPr>
          <p:cNvSpPr/>
          <p:nvPr/>
        </p:nvSpPr>
        <p:spPr>
          <a:xfrm>
            <a:off x="5097936" y="4748680"/>
            <a:ext cx="2997089" cy="402762"/>
          </a:xfrm>
          <a:prstGeom prst="roundRect">
            <a:avLst/>
          </a:prstGeom>
          <a:solidFill>
            <a:srgbClr val="6264A7">
              <a:alpha val="5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Still et spørsmål</a:t>
            </a:r>
          </a:p>
        </p:txBody>
      </p:sp>
      <p:grpSp>
        <p:nvGrpSpPr>
          <p:cNvPr id="19" name="Gruppe 18">
            <a:extLst>
              <a:ext uri="{FF2B5EF4-FFF2-40B4-BE49-F238E27FC236}">
                <a16:creationId xmlns:a16="http://schemas.microsoft.com/office/drawing/2014/main" id="{DE917E19-089E-44B3-A0DE-0003F544485A}"/>
              </a:ext>
            </a:extLst>
          </p:cNvPr>
          <p:cNvGrpSpPr/>
          <p:nvPr/>
        </p:nvGrpSpPr>
        <p:grpSpPr>
          <a:xfrm>
            <a:off x="5908633" y="3536541"/>
            <a:ext cx="552190" cy="552420"/>
            <a:chOff x="4516926" y="5523209"/>
            <a:chExt cx="562413" cy="566239"/>
          </a:xfrm>
        </p:grpSpPr>
        <p:sp>
          <p:nvSpPr>
            <p:cNvPr id="20" name="Bindepunkt 19">
              <a:extLst>
                <a:ext uri="{FF2B5EF4-FFF2-40B4-BE49-F238E27FC236}">
                  <a16:creationId xmlns:a16="http://schemas.microsoft.com/office/drawing/2014/main" id="{BF97C06F-99AE-4ADD-B690-127BF4FC109B}"/>
                </a:ext>
              </a:extLst>
            </p:cNvPr>
            <p:cNvSpPr/>
            <p:nvPr/>
          </p:nvSpPr>
          <p:spPr>
            <a:xfrm>
              <a:off x="4516926" y="5523209"/>
              <a:ext cx="562413" cy="566239"/>
            </a:xfrm>
            <a:prstGeom prst="flowChartConnector">
              <a:avLst/>
            </a:prstGeom>
            <a:solidFill>
              <a:srgbClr val="EFF1F5"/>
            </a:solidFill>
            <a:ln w="19050" cap="flat" cmpd="sng" algn="ctr">
              <a:solidFill>
                <a:srgbClr val="2583B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b-NO" sz="1800" b="0" i="0" u="none" strike="noStrike" kern="0" cap="none" spc="0" normalizeH="0" baseline="0" noProof="0">
                <a:ln>
                  <a:noFill/>
                </a:ln>
                <a:solidFill>
                  <a:schemeClr val="bg1"/>
                </a:solidFill>
                <a:effectLst/>
                <a:uLnTx/>
                <a:uFillTx/>
                <a:latin typeface="Calibri Light"/>
                <a:ea typeface="+mn-ea"/>
                <a:cs typeface="+mn-cs"/>
              </a:endParaRPr>
            </a:p>
          </p:txBody>
        </p:sp>
        <p:pic>
          <p:nvPicPr>
            <p:cNvPr id="21" name="Bilde 20">
              <a:extLst>
                <a:ext uri="{FF2B5EF4-FFF2-40B4-BE49-F238E27FC236}">
                  <a16:creationId xmlns:a16="http://schemas.microsoft.com/office/drawing/2014/main" id="{DE03FD2E-663F-42FF-824A-2BD97C2730C5}"/>
                </a:ext>
              </a:extLst>
            </p:cNvPr>
            <p:cNvPicPr>
              <a:picLocks noChangeAspect="1"/>
            </p:cNvPicPr>
            <p:nvPr/>
          </p:nvPicPr>
          <p:blipFill rotWithShape="1">
            <a:blip r:embed="rId8"/>
            <a:srcRect l="20941" t="31597" r="28678" b="29694"/>
            <a:stretch/>
          </p:blipFill>
          <p:spPr>
            <a:xfrm>
              <a:off x="4616589" y="5649842"/>
              <a:ext cx="336509" cy="312971"/>
            </a:xfrm>
            <a:prstGeom prst="rect">
              <a:avLst/>
            </a:prstGeom>
          </p:spPr>
        </p:pic>
      </p:grpSp>
      <p:pic>
        <p:nvPicPr>
          <p:cNvPr id="56" name="Picture 2" descr="Bilderesultater for webinar ikon">
            <a:extLst>
              <a:ext uri="{FF2B5EF4-FFF2-40B4-BE49-F238E27FC236}">
                <a16:creationId xmlns:a16="http://schemas.microsoft.com/office/drawing/2014/main" id="{5B18ABBC-0A9C-4BA3-9AB0-E05CDAA79A36}"/>
              </a:ext>
            </a:extLst>
          </p:cNvPr>
          <p:cNvPicPr>
            <a:picLocks noChangeAspect="1" noChangeArrowheads="1"/>
          </p:cNvPicPr>
          <p:nvPr/>
        </p:nvPicPr>
        <p:blipFill rotWithShape="1">
          <a:blip r:embed="rId7">
            <a:duotone>
              <a:schemeClr val="accent1">
                <a:shade val="45000"/>
                <a:satMod val="135000"/>
              </a:schemeClr>
              <a:prstClr val="white"/>
            </a:duotone>
            <a:alphaModFix amt="35000"/>
            <a:extLst>
              <a:ext uri="{28A0092B-C50C-407E-A947-70E740481C1C}">
                <a14:useLocalDpi xmlns:a14="http://schemas.microsoft.com/office/drawing/2010/main" val="0"/>
              </a:ext>
            </a:extLst>
          </a:blip>
          <a:srcRect l="1" t="64306" r="72030"/>
          <a:stretch/>
        </p:blipFill>
        <p:spPr bwMode="auto">
          <a:xfrm>
            <a:off x="2564235" y="4020012"/>
            <a:ext cx="2223844" cy="2838056"/>
          </a:xfrm>
          <a:prstGeom prst="rect">
            <a:avLst/>
          </a:prstGeom>
          <a:noFill/>
          <a:extLst>
            <a:ext uri="{909E8E84-426E-40DD-AFC4-6F175D3DCCD1}">
              <a14:hiddenFill xmlns:a14="http://schemas.microsoft.com/office/drawing/2010/main">
                <a:solidFill>
                  <a:srgbClr val="FFFFFF"/>
                </a:solidFill>
              </a14:hiddenFill>
            </a:ext>
          </a:extLst>
        </p:spPr>
      </p:pic>
      <p:sp>
        <p:nvSpPr>
          <p:cNvPr id="61" name="TekstSylinder 60">
            <a:extLst>
              <a:ext uri="{FF2B5EF4-FFF2-40B4-BE49-F238E27FC236}">
                <a16:creationId xmlns:a16="http://schemas.microsoft.com/office/drawing/2014/main" id="{3937C551-65E8-4305-A012-77863F5CE5E9}"/>
              </a:ext>
            </a:extLst>
          </p:cNvPr>
          <p:cNvSpPr txBox="1"/>
          <p:nvPr/>
        </p:nvSpPr>
        <p:spPr>
          <a:xfrm>
            <a:off x="838199" y="5935014"/>
            <a:ext cx="2743200" cy="380873"/>
          </a:xfrm>
          <a:prstGeom prst="rect">
            <a:avLst/>
          </a:prstGeom>
          <a:noFill/>
        </p:spPr>
        <p:txBody>
          <a:bodyPr wrap="square" lIns="0" rtlCol="0">
            <a:spAutoFit/>
          </a:bodyPr>
          <a:lstStyle/>
          <a:p>
            <a:r>
              <a:rPr lang="nb-NO" sz="1875" b="1">
                <a:solidFill>
                  <a:schemeClr val="lt1"/>
                </a:solidFill>
                <a:latin typeface="+mn-lt"/>
              </a:rPr>
              <a:t>Viken viser vei.</a:t>
            </a:r>
          </a:p>
        </p:txBody>
      </p:sp>
    </p:spTree>
    <p:extLst>
      <p:ext uri="{BB962C8B-B14F-4D97-AF65-F5344CB8AC3E}">
        <p14:creationId xmlns:p14="http://schemas.microsoft.com/office/powerpoint/2010/main" val="180508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930DA7-9335-4E46-9D83-420FC8BE556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CC9872-E4D6-4729-80A2-7FA451248D66}"/>
              </a:ext>
            </a:extLst>
          </p:cNvPr>
          <p:cNvSpPr>
            <a:spLocks noGrp="1"/>
          </p:cNvSpPr>
          <p:nvPr>
            <p:ph idx="1"/>
          </p:nvPr>
        </p:nvSpPr>
        <p:spPr>
          <a:xfrm>
            <a:off x="838200" y="1825625"/>
            <a:ext cx="10515600" cy="375566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14C5C33-0EC6-416F-9FED-B905746D57AC}"/>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5" name="Plassholder for bunntekst 4">
            <a:extLst>
              <a:ext uri="{FF2B5EF4-FFF2-40B4-BE49-F238E27FC236}">
                <a16:creationId xmlns:a16="http://schemas.microsoft.com/office/drawing/2014/main" id="{28E329F5-FA29-4C37-A90C-58A8BB5AD6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8D4DB3E-5BB2-449A-836D-41ECA9D5A743}"/>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61485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E3B996AA-813C-4393-9F52-9E67F660C37B}"/>
              </a:ext>
            </a:extLst>
          </p:cNvPr>
          <p:cNvSpPr/>
          <p:nvPr/>
        </p:nvSpPr>
        <p:spPr>
          <a:xfrm>
            <a:off x="0" y="0"/>
            <a:ext cx="12191999" cy="685799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Bilde 6" descr="Et bilde som inneholder lys&#10;&#10;Automatisk generert beskrivelse">
            <a:extLst>
              <a:ext uri="{FF2B5EF4-FFF2-40B4-BE49-F238E27FC236}">
                <a16:creationId xmlns:a16="http://schemas.microsoft.com/office/drawing/2014/main" id="{0BDC3821-D527-4E0F-A98A-A81496CC34CF}"/>
              </a:ext>
            </a:extLst>
          </p:cNvPr>
          <p:cNvPicPr>
            <a:picLocks noChangeAspect="1"/>
          </p:cNvPicPr>
          <p:nvPr/>
        </p:nvPicPr>
        <p:blipFill>
          <a:blip r:embed="rId2"/>
          <a:stretch>
            <a:fillRect/>
          </a:stretch>
        </p:blipFill>
        <p:spPr>
          <a:xfrm>
            <a:off x="885" y="284"/>
            <a:ext cx="12190230" cy="6857433"/>
          </a:xfrm>
          <a:prstGeom prst="rect">
            <a:avLst/>
          </a:prstGeom>
        </p:spPr>
      </p:pic>
      <p:pic>
        <p:nvPicPr>
          <p:cNvPr id="10" name="Grafikk 9">
            <a:extLst>
              <a:ext uri="{FF2B5EF4-FFF2-40B4-BE49-F238E27FC236}">
                <a16:creationId xmlns:a16="http://schemas.microsoft.com/office/drawing/2014/main" id="{EEBF25F2-BB38-4E81-B282-1DE7133F2C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4550" y="5811418"/>
            <a:ext cx="1271700" cy="376271"/>
          </a:xfrm>
          <a:prstGeom prst="rect">
            <a:avLst/>
          </a:prstGeom>
        </p:spPr>
      </p:pic>
      <p:sp>
        <p:nvSpPr>
          <p:cNvPr id="2" name="Tittel 1">
            <a:extLst>
              <a:ext uri="{FF2B5EF4-FFF2-40B4-BE49-F238E27FC236}">
                <a16:creationId xmlns:a16="http://schemas.microsoft.com/office/drawing/2014/main" id="{CCDF03F7-47D2-4877-AC0A-7688E621A747}"/>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2F31CA81-E160-44B0-9B09-C692BA66465D}"/>
              </a:ext>
            </a:extLst>
          </p:cNvPr>
          <p:cNvSpPr>
            <a:spLocks noGrp="1"/>
          </p:cNvSpPr>
          <p:nvPr>
            <p:ph type="body" idx="1"/>
          </p:nvPr>
        </p:nvSpPr>
        <p:spPr>
          <a:xfrm>
            <a:off x="831850" y="4589463"/>
            <a:ext cx="10515600" cy="99669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23DFEFA9-8ACF-4E16-90FE-BFCB7FCDFC9A}"/>
              </a:ext>
            </a:extLst>
          </p:cNvPr>
          <p:cNvSpPr>
            <a:spLocks noGrp="1"/>
          </p:cNvSpPr>
          <p:nvPr>
            <p:ph type="dt" sz="half" idx="10"/>
          </p:nvPr>
        </p:nvSpPr>
        <p:spPr/>
        <p:txBody>
          <a:bodyPr/>
          <a:lstStyle>
            <a:lvl1pPr>
              <a:defRPr>
                <a:solidFill>
                  <a:schemeClr val="bg1"/>
                </a:solidFill>
              </a:defRPr>
            </a:lvl1pPr>
          </a:lstStyle>
          <a:p>
            <a:fld id="{F583DEDF-007E-439E-B245-CB326C4BBF91}" type="datetimeFigureOut">
              <a:rPr lang="nb-NO" smtClean="0"/>
              <a:pPr/>
              <a:t>11.01.2023</a:t>
            </a:fld>
            <a:endParaRPr lang="nb-NO"/>
          </a:p>
        </p:txBody>
      </p:sp>
      <p:sp>
        <p:nvSpPr>
          <p:cNvPr id="5" name="Plassholder for bunntekst 4">
            <a:extLst>
              <a:ext uri="{FF2B5EF4-FFF2-40B4-BE49-F238E27FC236}">
                <a16:creationId xmlns:a16="http://schemas.microsoft.com/office/drawing/2014/main" id="{3DB20001-282F-4522-9EFF-D58281A082BF}"/>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id="{A3C8F343-FEA5-4C86-82E5-14F87474806C}"/>
              </a:ext>
            </a:extLst>
          </p:cNvPr>
          <p:cNvSpPr>
            <a:spLocks noGrp="1"/>
          </p:cNvSpPr>
          <p:nvPr>
            <p:ph type="sldNum" sz="quarter" idx="12"/>
          </p:nvPr>
        </p:nvSpPr>
        <p:spPr/>
        <p:txBody>
          <a:bodyPr/>
          <a:lstStyle>
            <a:lvl1pPr>
              <a:defRPr>
                <a:solidFill>
                  <a:schemeClr val="bg1"/>
                </a:solidFill>
              </a:defRPr>
            </a:lvl1pPr>
          </a:lstStyle>
          <a:p>
            <a:fld id="{C08F3F8D-13D9-476F-8913-874048E624AA}" type="slidenum">
              <a:rPr lang="nb-NO" smtClean="0"/>
              <a:pPr/>
              <a:t>‹#›</a:t>
            </a:fld>
            <a:endParaRPr lang="nb-NO"/>
          </a:p>
        </p:txBody>
      </p:sp>
    </p:spTree>
    <p:extLst>
      <p:ext uri="{BB962C8B-B14F-4D97-AF65-F5344CB8AC3E}">
        <p14:creationId xmlns:p14="http://schemas.microsoft.com/office/powerpoint/2010/main" val="788217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FFB490-A0CF-49D4-8077-470CDBD422F4}"/>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E36BB0B-C5F9-4A85-A411-E471F454BCB3}"/>
              </a:ext>
            </a:extLst>
          </p:cNvPr>
          <p:cNvSpPr>
            <a:spLocks noGrp="1"/>
          </p:cNvSpPr>
          <p:nvPr>
            <p:ph sz="half" idx="1"/>
          </p:nvPr>
        </p:nvSpPr>
        <p:spPr>
          <a:xfrm>
            <a:off x="838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987532E-3195-4ACC-86DC-E8030284365A}"/>
              </a:ext>
            </a:extLst>
          </p:cNvPr>
          <p:cNvSpPr>
            <a:spLocks noGrp="1"/>
          </p:cNvSpPr>
          <p:nvPr>
            <p:ph sz="half" idx="2"/>
          </p:nvPr>
        </p:nvSpPr>
        <p:spPr>
          <a:xfrm>
            <a:off x="6172200" y="1825625"/>
            <a:ext cx="5181600" cy="3768840"/>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07F47C6B-B370-4C90-9024-AE409FC2A203}"/>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6" name="Plassholder for bunntekst 5">
            <a:extLst>
              <a:ext uri="{FF2B5EF4-FFF2-40B4-BE49-F238E27FC236}">
                <a16:creationId xmlns:a16="http://schemas.microsoft.com/office/drawing/2014/main" id="{D8C0D8A6-DB8D-4804-96E0-E4C863F97F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84FA741-8081-4331-A638-192B777FCAF2}"/>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207258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09A8A7-6FE4-4DE0-B7AF-582FB71A86B8}"/>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F108D989-E242-4369-936D-63DF837E1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AAA7E22A-E1CB-4C22-9E6C-B495F5FBF9A8}"/>
              </a:ext>
            </a:extLst>
          </p:cNvPr>
          <p:cNvSpPr>
            <a:spLocks noGrp="1"/>
          </p:cNvSpPr>
          <p:nvPr>
            <p:ph sz="half" idx="2"/>
          </p:nvPr>
        </p:nvSpPr>
        <p:spPr>
          <a:xfrm>
            <a:off x="839788" y="2505075"/>
            <a:ext cx="5157787"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718D5030-0534-4B66-97ED-8F27E3ACC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2CDC1207-99F2-4870-9FC0-404BEE62E601}"/>
              </a:ext>
            </a:extLst>
          </p:cNvPr>
          <p:cNvSpPr>
            <a:spLocks noGrp="1"/>
          </p:cNvSpPr>
          <p:nvPr>
            <p:ph sz="quarter" idx="4"/>
          </p:nvPr>
        </p:nvSpPr>
        <p:spPr>
          <a:xfrm>
            <a:off x="6172200" y="2505075"/>
            <a:ext cx="5183188" cy="308484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72C29777-B62C-40C2-82A1-39E336EA90E3}"/>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8" name="Plassholder for bunntekst 7">
            <a:extLst>
              <a:ext uri="{FF2B5EF4-FFF2-40B4-BE49-F238E27FC236}">
                <a16:creationId xmlns:a16="http://schemas.microsoft.com/office/drawing/2014/main" id="{E74FBCCE-9547-42CE-B859-3D0BA2C9D129}"/>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84D93BC5-9A96-442F-94F8-7BC7B4E82A4F}"/>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628670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E97353-65B1-45D8-A4A1-9F999D7E606D}"/>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5BF752D4-D5C1-4D83-A1B0-D4434A9E8A30}"/>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4" name="Plassholder for bunntekst 3">
            <a:extLst>
              <a:ext uri="{FF2B5EF4-FFF2-40B4-BE49-F238E27FC236}">
                <a16:creationId xmlns:a16="http://schemas.microsoft.com/office/drawing/2014/main" id="{7E89A836-AE22-48B2-9FDE-A2E01D97E1C8}"/>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88F98E1-A198-4A85-A1A8-21B230CB3D94}"/>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314208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5E71CAA-387C-408D-AAB9-5A3648D15859}"/>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3" name="Plassholder for bunntekst 2">
            <a:extLst>
              <a:ext uri="{FF2B5EF4-FFF2-40B4-BE49-F238E27FC236}">
                <a16:creationId xmlns:a16="http://schemas.microsoft.com/office/drawing/2014/main" id="{F53FCBA4-A28C-462F-919D-93245657F09C}"/>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EC3F32E-D2E4-488F-82C3-9767AE8799B0}"/>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144591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9A373A2-8227-45DE-A8C5-7010233906A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55C4FB4E-2108-4131-846B-367FEFC33CC9}"/>
              </a:ext>
            </a:extLst>
          </p:cNvPr>
          <p:cNvSpPr>
            <a:spLocks noGrp="1"/>
          </p:cNvSpPr>
          <p:nvPr>
            <p:ph idx="1"/>
          </p:nvPr>
        </p:nvSpPr>
        <p:spPr>
          <a:xfrm>
            <a:off x="5183188" y="987425"/>
            <a:ext cx="6172200" cy="46024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820D9D36-EE8F-45DE-9B91-9D907455589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DB524CA-745F-4AC4-89A5-11412CA18D0A}"/>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6" name="Plassholder for bunntekst 5">
            <a:extLst>
              <a:ext uri="{FF2B5EF4-FFF2-40B4-BE49-F238E27FC236}">
                <a16:creationId xmlns:a16="http://schemas.microsoft.com/office/drawing/2014/main" id="{C508DFA5-DCEB-413C-B6DA-7EE03E9A29A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D4325A-F722-4DCD-8530-C3211F5A09BC}"/>
              </a:ext>
            </a:extLst>
          </p:cNvPr>
          <p:cNvSpPr>
            <a:spLocks noGrp="1"/>
          </p:cNvSpPr>
          <p:nvPr>
            <p:ph type="sldNum" sz="quarter" idx="12"/>
          </p:nvPr>
        </p:nvSpPr>
        <p:spPr/>
        <p:txBody>
          <a:bodyPr/>
          <a:lstStyle/>
          <a:p>
            <a:fld id="{C08F3F8D-13D9-476F-8913-874048E624AA}" type="slidenum">
              <a:rPr lang="nb-NO" smtClean="0"/>
              <a:t>‹#›</a:t>
            </a:fld>
            <a:endParaRPr lang="nb-NO"/>
          </a:p>
        </p:txBody>
      </p:sp>
    </p:spTree>
    <p:extLst>
      <p:ext uri="{BB962C8B-B14F-4D97-AF65-F5344CB8AC3E}">
        <p14:creationId xmlns:p14="http://schemas.microsoft.com/office/powerpoint/2010/main" val="426801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E7F5C5-84A2-452D-A4F4-18E3252204D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4" name="Plassholder for tekst 3">
            <a:extLst>
              <a:ext uri="{FF2B5EF4-FFF2-40B4-BE49-F238E27FC236}">
                <a16:creationId xmlns:a16="http://schemas.microsoft.com/office/drawing/2014/main" id="{8FB7D057-224F-4DB6-AC96-7117AE1C3756}"/>
              </a:ext>
            </a:extLst>
          </p:cNvPr>
          <p:cNvSpPr>
            <a:spLocks noGrp="1"/>
          </p:cNvSpPr>
          <p:nvPr>
            <p:ph type="body" sz="half" idx="2"/>
          </p:nvPr>
        </p:nvSpPr>
        <p:spPr>
          <a:xfrm>
            <a:off x="839788" y="2057400"/>
            <a:ext cx="3932237" cy="35325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6564CCD-795B-454B-AB0A-D114F9E71433}"/>
              </a:ext>
            </a:extLst>
          </p:cNvPr>
          <p:cNvSpPr>
            <a:spLocks noGrp="1"/>
          </p:cNvSpPr>
          <p:nvPr>
            <p:ph type="dt" sz="half" idx="10"/>
          </p:nvPr>
        </p:nvSpPr>
        <p:spPr/>
        <p:txBody>
          <a:bodyPr/>
          <a:lstStyle/>
          <a:p>
            <a:fld id="{F583DEDF-007E-439E-B245-CB326C4BBF91}" type="datetimeFigureOut">
              <a:rPr lang="nb-NO" smtClean="0"/>
              <a:t>11.01.2023</a:t>
            </a:fld>
            <a:endParaRPr lang="nb-NO"/>
          </a:p>
        </p:txBody>
      </p:sp>
      <p:sp>
        <p:nvSpPr>
          <p:cNvPr id="6" name="Plassholder for bunntekst 5">
            <a:extLst>
              <a:ext uri="{FF2B5EF4-FFF2-40B4-BE49-F238E27FC236}">
                <a16:creationId xmlns:a16="http://schemas.microsoft.com/office/drawing/2014/main" id="{C33FC0AB-8656-40E4-858B-E1B34FB595C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5DEBF97-1FC0-4D5B-85FD-B421103F2D6D}"/>
              </a:ext>
            </a:extLst>
          </p:cNvPr>
          <p:cNvSpPr>
            <a:spLocks noGrp="1"/>
          </p:cNvSpPr>
          <p:nvPr>
            <p:ph type="sldNum" sz="quarter" idx="12"/>
          </p:nvPr>
        </p:nvSpPr>
        <p:spPr/>
        <p:txBody>
          <a:bodyPr/>
          <a:lstStyle/>
          <a:p>
            <a:fld id="{C08F3F8D-13D9-476F-8913-874048E624AA}" type="slidenum">
              <a:rPr lang="nb-NO" smtClean="0"/>
              <a:t>‹#›</a:t>
            </a:fld>
            <a:endParaRPr lang="nb-NO"/>
          </a:p>
        </p:txBody>
      </p:sp>
      <p:sp>
        <p:nvSpPr>
          <p:cNvPr id="3" name="Plassholder for bilde 2">
            <a:extLst>
              <a:ext uri="{FF2B5EF4-FFF2-40B4-BE49-F238E27FC236}">
                <a16:creationId xmlns:a16="http://schemas.microsoft.com/office/drawing/2014/main" id="{1D3E6DAC-CCCF-4CE2-8091-8CD81CA65331}"/>
              </a:ext>
            </a:extLst>
          </p:cNvPr>
          <p:cNvSpPr>
            <a:spLocks noGrp="1"/>
          </p:cNvSpPr>
          <p:nvPr>
            <p:ph type="pic" idx="1"/>
          </p:nvPr>
        </p:nvSpPr>
        <p:spPr>
          <a:xfrm>
            <a:off x="5183188" y="0"/>
            <a:ext cx="7008812"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Tree>
    <p:extLst>
      <p:ext uri="{BB962C8B-B14F-4D97-AF65-F5344CB8AC3E}">
        <p14:creationId xmlns:p14="http://schemas.microsoft.com/office/powerpoint/2010/main" val="2196737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sv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73B3E75E-2741-44D0-A59D-CE517F62942A}"/>
              </a:ext>
            </a:extLst>
          </p:cNvPr>
          <p:cNvSpPr/>
          <p:nvPr/>
        </p:nvSpPr>
        <p:spPr>
          <a:xfrm>
            <a:off x="0" y="0"/>
            <a:ext cx="12191999"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Plassholder for tittel 1">
            <a:extLst>
              <a:ext uri="{FF2B5EF4-FFF2-40B4-BE49-F238E27FC236}">
                <a16:creationId xmlns:a16="http://schemas.microsoft.com/office/drawing/2014/main" id="{C6390C31-2FDB-4F0F-9A34-71F2A5E9A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0148BFB-E633-4D94-BACF-7268B29C9EBF}"/>
              </a:ext>
            </a:extLst>
          </p:cNvPr>
          <p:cNvSpPr>
            <a:spLocks noGrp="1"/>
          </p:cNvSpPr>
          <p:nvPr>
            <p:ph type="body" idx="1"/>
          </p:nvPr>
        </p:nvSpPr>
        <p:spPr>
          <a:xfrm>
            <a:off x="838200" y="1825625"/>
            <a:ext cx="10515600" cy="376884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91620F2-F337-4AA8-A484-6EFDE69D71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nb-NO" sz="1200" kern="1200" smtClean="0">
                <a:solidFill>
                  <a:srgbClr val="003B5C"/>
                </a:solidFill>
                <a:latin typeface="+mn-lt"/>
                <a:ea typeface="+mn-ea"/>
                <a:cs typeface="+mn-cs"/>
              </a:defRPr>
            </a:lvl1pPr>
          </a:lstStyle>
          <a:p>
            <a:fld id="{F583DEDF-007E-439E-B245-CB326C4BBF91}" type="datetimeFigureOut">
              <a:rPr lang="nb-NO" smtClean="0"/>
              <a:pPr/>
              <a:t>11.01.2023</a:t>
            </a:fld>
            <a:endParaRPr lang="nb-NO"/>
          </a:p>
        </p:txBody>
      </p:sp>
      <p:sp>
        <p:nvSpPr>
          <p:cNvPr id="5" name="Plassholder for bunntekst 4">
            <a:extLst>
              <a:ext uri="{FF2B5EF4-FFF2-40B4-BE49-F238E27FC236}">
                <a16:creationId xmlns:a16="http://schemas.microsoft.com/office/drawing/2014/main" id="{A9A6F4E6-30AC-47DF-AACB-6B620CCC85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nb-NO" sz="1200" kern="1200" smtClean="0">
                <a:solidFill>
                  <a:srgbClr val="003B5C"/>
                </a:solidFill>
                <a:latin typeface="+mn-lt"/>
                <a:ea typeface="+mn-ea"/>
                <a:cs typeface="+mn-cs"/>
              </a:defRPr>
            </a:lvl1pPr>
          </a:lstStyle>
          <a:p>
            <a:endParaRPr lang="nb-NO"/>
          </a:p>
        </p:txBody>
      </p:sp>
      <p:sp>
        <p:nvSpPr>
          <p:cNvPr id="6" name="Plassholder for lysbildenummer 5">
            <a:extLst>
              <a:ext uri="{FF2B5EF4-FFF2-40B4-BE49-F238E27FC236}">
                <a16:creationId xmlns:a16="http://schemas.microsoft.com/office/drawing/2014/main" id="{66E93409-E736-42E8-A73A-F269D95F7D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nb-NO" sz="1200" kern="1200" smtClean="0">
                <a:solidFill>
                  <a:srgbClr val="003B5C"/>
                </a:solidFill>
                <a:latin typeface="+mn-lt"/>
                <a:ea typeface="+mn-ea"/>
                <a:cs typeface="+mn-cs"/>
              </a:defRPr>
            </a:lvl1pPr>
          </a:lstStyle>
          <a:p>
            <a:fld id="{C08F3F8D-13D9-476F-8913-874048E624AA}" type="slidenum">
              <a:rPr lang="nb-NO" smtClean="0"/>
              <a:pPr/>
              <a:t>‹#›</a:t>
            </a:fld>
            <a:endParaRPr lang="nb-NO"/>
          </a:p>
        </p:txBody>
      </p:sp>
      <p:pic>
        <p:nvPicPr>
          <p:cNvPr id="7" name="Grafikk 6">
            <a:extLst>
              <a:ext uri="{FF2B5EF4-FFF2-40B4-BE49-F238E27FC236}">
                <a16:creationId xmlns:a16="http://schemas.microsoft.com/office/drawing/2014/main" id="{F4CDA52A-4DB1-4CAF-BA43-1B18932D127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38200" y="5811700"/>
            <a:ext cx="1271700" cy="376271"/>
          </a:xfrm>
          <a:prstGeom prst="rect">
            <a:avLst/>
          </a:prstGeom>
        </p:spPr>
      </p:pic>
    </p:spTree>
    <p:extLst>
      <p:ext uri="{BB962C8B-B14F-4D97-AF65-F5344CB8AC3E}">
        <p14:creationId xmlns:p14="http://schemas.microsoft.com/office/powerpoint/2010/main" val="3592018975"/>
      </p:ext>
    </p:extLst>
  </p:cSld>
  <p:clrMap bg1="lt1" tx1="dk1" bg2="lt2" tx2="dk2" accent1="accent1" accent2="accent2" accent3="accent3" accent4="accent4" accent5="accent5" accent6="accent6" hlink="hlink" folHlink="folHlink"/>
  <p:sldLayoutIdLst>
    <p:sldLayoutId id="2147483685" r:id="rId1"/>
    <p:sldLayoutId id="2147483674" r:id="rId2"/>
    <p:sldLayoutId id="2147483686" r:id="rId3"/>
    <p:sldLayoutId id="2147483676" r:id="rId4"/>
    <p:sldLayoutId id="2147483677" r:id="rId5"/>
    <p:sldLayoutId id="2147483678" r:id="rId6"/>
    <p:sldLayoutId id="2147483687"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rgbClr val="003B5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B5C"/>
          </a:solidFill>
          <a:latin typeface="+mn-lt"/>
          <a:ea typeface="+mn-ea"/>
          <a:cs typeface="+mn-cs"/>
        </a:defRPr>
      </a:lvl1pPr>
      <a:lvl2pPr marL="685800" indent="-228600" algn="l" defTabSz="914400" rtl="0" eaLnBrk="1" latinLnBrk="0" hangingPunct="1">
        <a:lnSpc>
          <a:spcPct val="90000"/>
        </a:lnSpc>
        <a:spcBef>
          <a:spcPts val="500"/>
        </a:spcBef>
        <a:buFont typeface="Calibri Light" panose="020F0302020204030204" pitchFamily="34" charset="0"/>
        <a:buChar char="‒"/>
        <a:defRPr sz="2400" kern="1200">
          <a:solidFill>
            <a:srgbClr val="003B5C"/>
          </a:solidFill>
          <a:latin typeface="+mn-lt"/>
          <a:ea typeface="+mn-ea"/>
          <a:cs typeface="+mn-cs"/>
        </a:defRPr>
      </a:lvl2pPr>
      <a:lvl3pPr marL="1143000" indent="-228600" algn="l" defTabSz="914400" rtl="0" eaLnBrk="1" latinLnBrk="0" hangingPunct="1">
        <a:lnSpc>
          <a:spcPct val="90000"/>
        </a:lnSpc>
        <a:spcBef>
          <a:spcPts val="500"/>
        </a:spcBef>
        <a:buFont typeface="Calibri Light" panose="020F0302020204030204" pitchFamily="34" charset="0"/>
        <a:buChar char="‒"/>
        <a:defRPr sz="2000" kern="1200">
          <a:solidFill>
            <a:srgbClr val="003B5C"/>
          </a:solidFill>
          <a:latin typeface="+mn-lt"/>
          <a:ea typeface="+mn-ea"/>
          <a:cs typeface="+mn-cs"/>
        </a:defRPr>
      </a:lvl3pPr>
      <a:lvl4pPr marL="16002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4pPr>
      <a:lvl5pPr marL="2057400" indent="-228600" algn="l" defTabSz="914400" rtl="0" eaLnBrk="1" latinLnBrk="0" hangingPunct="1">
        <a:lnSpc>
          <a:spcPct val="90000"/>
        </a:lnSpc>
        <a:spcBef>
          <a:spcPts val="500"/>
        </a:spcBef>
        <a:buFont typeface="Calibri Light" panose="020F0302020204030204" pitchFamily="34" charset="0"/>
        <a:buChar char="‒"/>
        <a:defRPr sz="1800" kern="1200">
          <a:solidFill>
            <a:srgbClr val="003B5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C9126D5-3981-44A2-9385-8E16F7D06E8F}"/>
              </a:ext>
            </a:extLst>
          </p:cNvPr>
          <p:cNvSpPr>
            <a:spLocks noGrp="1"/>
          </p:cNvSpPr>
          <p:nvPr>
            <p:ph type="ctrTitle"/>
          </p:nvPr>
        </p:nvSpPr>
        <p:spPr>
          <a:xfrm>
            <a:off x="681624" y="1973913"/>
            <a:ext cx="10973845" cy="2115784"/>
          </a:xfrm>
        </p:spPr>
        <p:txBody>
          <a:bodyPr>
            <a:normAutofit fontScale="90000"/>
          </a:bodyPr>
          <a:lstStyle/>
          <a:p>
            <a:br>
              <a:rPr lang="nb-NO" b="0" i="0" dirty="0">
                <a:solidFill>
                  <a:srgbClr val="000000"/>
                </a:solidFill>
                <a:effectLst/>
                <a:latin typeface="Inter"/>
              </a:rPr>
            </a:br>
            <a:br>
              <a:rPr lang="nb-NO" b="0" i="0" dirty="0">
                <a:solidFill>
                  <a:srgbClr val="000000"/>
                </a:solidFill>
                <a:effectLst/>
                <a:latin typeface="Inter"/>
              </a:rPr>
            </a:br>
            <a:br>
              <a:rPr lang="nb-NO" b="0" i="0" dirty="0">
                <a:solidFill>
                  <a:srgbClr val="000000"/>
                </a:solidFill>
                <a:effectLst/>
                <a:latin typeface="Inter"/>
              </a:rPr>
            </a:br>
            <a:br>
              <a:rPr lang="nb-NO" b="0" i="0" dirty="0">
                <a:solidFill>
                  <a:srgbClr val="000000"/>
                </a:solidFill>
                <a:effectLst/>
                <a:latin typeface="Inter"/>
              </a:rPr>
            </a:br>
            <a:br>
              <a:rPr lang="nb-NO" b="0" i="0" dirty="0">
                <a:solidFill>
                  <a:srgbClr val="000000"/>
                </a:solidFill>
                <a:effectLst/>
                <a:latin typeface="Inter"/>
              </a:rPr>
            </a:br>
            <a:r>
              <a:rPr lang="nb-NO" sz="6700" dirty="0"/>
              <a:t>På vei mot nye Østfold fylkeskommune</a:t>
            </a:r>
          </a:p>
        </p:txBody>
      </p:sp>
      <p:sp>
        <p:nvSpPr>
          <p:cNvPr id="3" name="Undertittel 2">
            <a:extLst>
              <a:ext uri="{FF2B5EF4-FFF2-40B4-BE49-F238E27FC236}">
                <a16:creationId xmlns:a16="http://schemas.microsoft.com/office/drawing/2014/main" id="{61EC9505-2194-4C85-B35D-67646144B628}"/>
              </a:ext>
            </a:extLst>
          </p:cNvPr>
          <p:cNvSpPr>
            <a:spLocks noGrp="1"/>
          </p:cNvSpPr>
          <p:nvPr>
            <p:ph type="subTitle" idx="1"/>
          </p:nvPr>
        </p:nvSpPr>
        <p:spPr/>
        <p:txBody>
          <a:bodyPr vert="horz" lIns="91440" tIns="45720" rIns="91440" bIns="45720" rtlCol="0" anchor="t">
            <a:normAutofit/>
          </a:bodyPr>
          <a:lstStyle/>
          <a:p>
            <a:endParaRPr lang="nb-NO" dirty="0"/>
          </a:p>
          <a:p>
            <a:endParaRPr lang="nb-NO" dirty="0"/>
          </a:p>
          <a:p>
            <a:r>
              <a:rPr lang="nb-NO" dirty="0"/>
              <a:t>Indre Østfold regionråd: 9. desember 2022</a:t>
            </a:r>
            <a:endParaRPr lang="en-US" dirty="0">
              <a:cs typeface="Calibri Light"/>
            </a:endParaRPr>
          </a:p>
        </p:txBody>
      </p:sp>
    </p:spTree>
    <p:extLst>
      <p:ext uri="{BB962C8B-B14F-4D97-AF65-F5344CB8AC3E}">
        <p14:creationId xmlns:p14="http://schemas.microsoft.com/office/powerpoint/2010/main" val="2633799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E71F87C7-8096-3687-16D9-3DC2A5BA3F5B}"/>
              </a:ext>
            </a:extLst>
          </p:cNvPr>
          <p:cNvPicPr>
            <a:picLocks noChangeAspect="1"/>
          </p:cNvPicPr>
          <p:nvPr/>
        </p:nvPicPr>
        <p:blipFill>
          <a:blip r:embed="rId2"/>
          <a:stretch>
            <a:fillRect/>
          </a:stretch>
        </p:blipFill>
        <p:spPr>
          <a:xfrm>
            <a:off x="518160" y="0"/>
            <a:ext cx="9861767" cy="6858000"/>
          </a:xfrm>
          <a:prstGeom prst="rect">
            <a:avLst/>
          </a:prstGeom>
        </p:spPr>
      </p:pic>
      <p:sp>
        <p:nvSpPr>
          <p:cNvPr id="2" name="TekstSylinder 1">
            <a:extLst>
              <a:ext uri="{FF2B5EF4-FFF2-40B4-BE49-F238E27FC236}">
                <a16:creationId xmlns:a16="http://schemas.microsoft.com/office/drawing/2014/main" id="{0F218046-BFD3-5FE1-78CB-3FECA88AF6A8}"/>
              </a:ext>
            </a:extLst>
          </p:cNvPr>
          <p:cNvSpPr txBox="1"/>
          <p:nvPr/>
        </p:nvSpPr>
        <p:spPr>
          <a:xfrm>
            <a:off x="518159" y="130629"/>
            <a:ext cx="5134495" cy="646331"/>
          </a:xfrm>
          <a:prstGeom prst="rect">
            <a:avLst/>
          </a:prstGeom>
          <a:solidFill>
            <a:srgbClr val="FFFFFF"/>
          </a:solidFill>
        </p:spPr>
        <p:txBody>
          <a:bodyPr wrap="square" rtlCol="0">
            <a:spAutoFit/>
          </a:bodyPr>
          <a:lstStyle/>
          <a:p>
            <a:r>
              <a:rPr lang="nb-NO" dirty="0"/>
              <a:t>Utkast organisasjonskart nye Østfold fylkeskommune, drøftet 06.12.22</a:t>
            </a:r>
          </a:p>
        </p:txBody>
      </p:sp>
    </p:spTree>
    <p:extLst>
      <p:ext uri="{BB962C8B-B14F-4D97-AF65-F5344CB8AC3E}">
        <p14:creationId xmlns:p14="http://schemas.microsoft.com/office/powerpoint/2010/main" val="651356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DE917D-D04A-28CE-BBDE-A459B9BB025E}"/>
              </a:ext>
            </a:extLst>
          </p:cNvPr>
          <p:cNvPicPr>
            <a:picLocks noChangeAspect="1"/>
          </p:cNvPicPr>
          <p:nvPr/>
        </p:nvPicPr>
        <p:blipFill>
          <a:blip r:embed="rId2"/>
          <a:stretch>
            <a:fillRect/>
          </a:stretch>
        </p:blipFill>
        <p:spPr>
          <a:xfrm>
            <a:off x="1269756" y="1787832"/>
            <a:ext cx="2959780" cy="3783764"/>
          </a:xfrm>
          <a:prstGeom prst="rect">
            <a:avLst/>
          </a:prstGeom>
          <a:ln>
            <a:noFill/>
          </a:ln>
          <a:effectLst>
            <a:outerShdw blurRad="190500" algn="tl" rotWithShape="0">
              <a:srgbClr val="000000">
                <a:alpha val="70000"/>
              </a:srgbClr>
            </a:outerShdw>
          </a:effectLst>
        </p:spPr>
      </p:pic>
      <p:pic>
        <p:nvPicPr>
          <p:cNvPr id="5" name="Bilde 4">
            <a:extLst>
              <a:ext uri="{FF2B5EF4-FFF2-40B4-BE49-F238E27FC236}">
                <a16:creationId xmlns:a16="http://schemas.microsoft.com/office/drawing/2014/main" id="{AFA10F64-AB59-D814-748C-E4BDE1815810}"/>
              </a:ext>
            </a:extLst>
          </p:cNvPr>
          <p:cNvPicPr>
            <a:picLocks noChangeAspect="1"/>
          </p:cNvPicPr>
          <p:nvPr/>
        </p:nvPicPr>
        <p:blipFill>
          <a:blip r:embed="rId3"/>
          <a:stretch>
            <a:fillRect/>
          </a:stretch>
        </p:blipFill>
        <p:spPr>
          <a:xfrm>
            <a:off x="4931434" y="1787832"/>
            <a:ext cx="2875959" cy="38374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Bilde 6">
            <a:extLst>
              <a:ext uri="{FF2B5EF4-FFF2-40B4-BE49-F238E27FC236}">
                <a16:creationId xmlns:a16="http://schemas.microsoft.com/office/drawing/2014/main" id="{5FA3C8CB-82DE-8E25-56C3-4C7B1498D198}"/>
              </a:ext>
            </a:extLst>
          </p:cNvPr>
          <p:cNvPicPr>
            <a:picLocks noChangeAspect="1"/>
          </p:cNvPicPr>
          <p:nvPr/>
        </p:nvPicPr>
        <p:blipFill>
          <a:blip r:embed="rId4"/>
          <a:stretch>
            <a:fillRect/>
          </a:stretch>
        </p:blipFill>
        <p:spPr>
          <a:xfrm>
            <a:off x="8509292" y="1738111"/>
            <a:ext cx="2984397" cy="38571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ktangel 1">
            <a:extLst>
              <a:ext uri="{FF2B5EF4-FFF2-40B4-BE49-F238E27FC236}">
                <a16:creationId xmlns:a16="http://schemas.microsoft.com/office/drawing/2014/main" id="{98F879C5-0D02-DD26-B71B-BCD0C08B6AF0}"/>
              </a:ext>
            </a:extLst>
          </p:cNvPr>
          <p:cNvSpPr/>
          <p:nvPr/>
        </p:nvSpPr>
        <p:spPr>
          <a:xfrm>
            <a:off x="8795548" y="6180839"/>
            <a:ext cx="2984396" cy="3232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b="1">
                <a:solidFill>
                  <a:schemeClr val="tx1"/>
                </a:solidFill>
              </a:rPr>
              <a:t>Vedtatt av fylkestinget juni 2022</a:t>
            </a:r>
          </a:p>
        </p:txBody>
      </p:sp>
      <p:sp>
        <p:nvSpPr>
          <p:cNvPr id="8" name="Tittel 7">
            <a:extLst>
              <a:ext uri="{FF2B5EF4-FFF2-40B4-BE49-F238E27FC236}">
                <a16:creationId xmlns:a16="http://schemas.microsoft.com/office/drawing/2014/main" id="{48C59F16-D3DD-0339-3FAA-97A0571D90C5}"/>
              </a:ext>
            </a:extLst>
          </p:cNvPr>
          <p:cNvSpPr>
            <a:spLocks noGrp="1"/>
          </p:cNvSpPr>
          <p:nvPr>
            <p:ph type="title"/>
          </p:nvPr>
        </p:nvSpPr>
        <p:spPr>
          <a:xfrm>
            <a:off x="978089" y="353888"/>
            <a:ext cx="10515600" cy="1325563"/>
          </a:xfrm>
        </p:spPr>
        <p:txBody>
          <a:bodyPr>
            <a:normAutofit/>
          </a:bodyPr>
          <a:lstStyle/>
          <a:p>
            <a:r>
              <a:rPr lang="nb-NO" sz="4000" dirty="0"/>
              <a:t>Prosjektplan med vedlegg</a:t>
            </a:r>
          </a:p>
        </p:txBody>
      </p:sp>
    </p:spTree>
    <p:extLst>
      <p:ext uri="{BB962C8B-B14F-4D97-AF65-F5344CB8AC3E}">
        <p14:creationId xmlns:p14="http://schemas.microsoft.com/office/powerpoint/2010/main" val="853990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2856CB-B526-8C75-CC6B-70B91588A262}"/>
              </a:ext>
            </a:extLst>
          </p:cNvPr>
          <p:cNvSpPr>
            <a:spLocks noGrp="1"/>
          </p:cNvSpPr>
          <p:nvPr>
            <p:ph type="title"/>
          </p:nvPr>
        </p:nvSpPr>
        <p:spPr/>
        <p:txBody>
          <a:bodyPr/>
          <a:lstStyle/>
          <a:p>
            <a:endParaRPr lang="nb-NO"/>
          </a:p>
        </p:txBody>
      </p:sp>
      <p:sp>
        <p:nvSpPr>
          <p:cNvPr id="4" name="Plassholder for tekst 3">
            <a:extLst>
              <a:ext uri="{FF2B5EF4-FFF2-40B4-BE49-F238E27FC236}">
                <a16:creationId xmlns:a16="http://schemas.microsoft.com/office/drawing/2014/main" id="{027C0228-3645-4548-5C24-42969FDFA998}"/>
              </a:ext>
            </a:extLst>
          </p:cNvPr>
          <p:cNvSpPr>
            <a:spLocks noGrp="1"/>
          </p:cNvSpPr>
          <p:nvPr>
            <p:ph type="body" sz="half" idx="2"/>
          </p:nvPr>
        </p:nvSpPr>
        <p:spPr/>
        <p:txBody>
          <a:bodyPr/>
          <a:lstStyle/>
          <a:p>
            <a:endParaRPr lang="nb-NO"/>
          </a:p>
        </p:txBody>
      </p:sp>
      <p:pic>
        <p:nvPicPr>
          <p:cNvPr id="5" name="Plassholder for innhold 4">
            <a:extLst>
              <a:ext uri="{FF2B5EF4-FFF2-40B4-BE49-F238E27FC236}">
                <a16:creationId xmlns:a16="http://schemas.microsoft.com/office/drawing/2014/main" id="{7A6C3EA8-5E9E-EA06-D202-A0EAA35B91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20519" y="1611157"/>
            <a:ext cx="3506655" cy="3500130"/>
          </a:xfrm>
          <a:prstGeom prst="rect">
            <a:avLst/>
          </a:prstGeom>
        </p:spPr>
      </p:pic>
    </p:spTree>
    <p:extLst>
      <p:ext uri="{BB962C8B-B14F-4D97-AF65-F5344CB8AC3E}">
        <p14:creationId xmlns:p14="http://schemas.microsoft.com/office/powerpoint/2010/main" val="360832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7DAB3A-0BF4-176C-417D-8B941491D35B}"/>
              </a:ext>
            </a:extLst>
          </p:cNvPr>
          <p:cNvSpPr>
            <a:spLocks noGrp="1"/>
          </p:cNvSpPr>
          <p:nvPr>
            <p:ph type="title"/>
          </p:nvPr>
        </p:nvSpPr>
        <p:spPr>
          <a:xfrm>
            <a:off x="838200" y="338231"/>
            <a:ext cx="11424781" cy="1325563"/>
          </a:xfrm>
        </p:spPr>
        <p:txBody>
          <a:bodyPr>
            <a:normAutofit/>
          </a:bodyPr>
          <a:lstStyle/>
          <a:p>
            <a:r>
              <a:rPr lang="nb-NO" sz="4000" dirty="0"/>
              <a:t>Viken fylkeskommune skal levere gode tjenester</a:t>
            </a:r>
          </a:p>
        </p:txBody>
      </p:sp>
      <p:sp>
        <p:nvSpPr>
          <p:cNvPr id="4" name="TekstSylinder 3">
            <a:extLst>
              <a:ext uri="{FF2B5EF4-FFF2-40B4-BE49-F238E27FC236}">
                <a16:creationId xmlns:a16="http://schemas.microsoft.com/office/drawing/2014/main" id="{6FF7E31C-0EBC-0D17-BB72-0AD3ECA4C854}"/>
              </a:ext>
            </a:extLst>
          </p:cNvPr>
          <p:cNvSpPr txBox="1"/>
          <p:nvPr/>
        </p:nvSpPr>
        <p:spPr>
          <a:xfrm>
            <a:off x="6096000" y="2200590"/>
            <a:ext cx="5479701" cy="1754326"/>
          </a:xfrm>
          <a:prstGeom prst="rect">
            <a:avLst/>
          </a:prstGeom>
          <a:noFill/>
        </p:spPr>
        <p:txBody>
          <a:bodyPr wrap="square">
            <a:spAutoFit/>
          </a:bodyPr>
          <a:lstStyle/>
          <a:p>
            <a:pPr marL="285750" indent="-285750">
              <a:buFont typeface="Arial" panose="020B0604020202020204" pitchFamily="34" charset="0"/>
              <a:buChar char="•"/>
            </a:pPr>
            <a:r>
              <a:rPr lang="nb-NO" dirty="0">
                <a:solidFill>
                  <a:srgbClr val="003B5C"/>
                </a:solidFill>
              </a:rPr>
              <a:t>Viken fylkeskommune skal fortsatt være en solid og forutsigbar samfunnsutvikler som leverer gode tjenester til innbyggerne fram til 1. januar 2024. </a:t>
            </a:r>
          </a:p>
          <a:p>
            <a:pPr marL="285750" indent="-285750">
              <a:buFont typeface="Arial" panose="020B0604020202020204" pitchFamily="34" charset="0"/>
              <a:buChar char="•"/>
            </a:pPr>
            <a:endParaRPr lang="nb-NO" dirty="0">
              <a:solidFill>
                <a:srgbClr val="003B5C"/>
              </a:solidFill>
            </a:endParaRPr>
          </a:p>
          <a:p>
            <a:pPr marL="285750" indent="-285750">
              <a:buFont typeface="Arial" panose="020B0604020202020204" pitchFamily="34" charset="0"/>
              <a:buChar char="•"/>
            </a:pPr>
            <a:r>
              <a:rPr lang="nb-NO" dirty="0">
                <a:solidFill>
                  <a:srgbClr val="003B5C"/>
                </a:solidFill>
              </a:rPr>
              <a:t>Parallelt skal tre nye fylkeskommuner etableres og overta ansvaret.</a:t>
            </a:r>
          </a:p>
        </p:txBody>
      </p:sp>
      <p:pic>
        <p:nvPicPr>
          <p:cNvPr id="15" name="Bilde 14">
            <a:extLst>
              <a:ext uri="{FF2B5EF4-FFF2-40B4-BE49-F238E27FC236}">
                <a16:creationId xmlns:a16="http://schemas.microsoft.com/office/drawing/2014/main" id="{751DCE8E-CA99-59D4-D646-D012DF9CA6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956390"/>
            <a:ext cx="4519720" cy="3130341"/>
          </a:xfrm>
          <a:prstGeom prst="rect">
            <a:avLst/>
          </a:prstGeom>
        </p:spPr>
      </p:pic>
    </p:spTree>
    <p:extLst>
      <p:ext uri="{BB962C8B-B14F-4D97-AF65-F5344CB8AC3E}">
        <p14:creationId xmlns:p14="http://schemas.microsoft.com/office/powerpoint/2010/main" val="296252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0873E9-C4E0-5F7F-F5E4-C20A01B7AD40}"/>
              </a:ext>
            </a:extLst>
          </p:cNvPr>
          <p:cNvSpPr>
            <a:spLocks noGrp="1"/>
          </p:cNvSpPr>
          <p:nvPr>
            <p:ph type="title"/>
          </p:nvPr>
        </p:nvSpPr>
        <p:spPr/>
        <p:txBody>
          <a:bodyPr>
            <a:normAutofit/>
          </a:bodyPr>
          <a:lstStyle/>
          <a:p>
            <a:r>
              <a:rPr lang="nb-NO" sz="4000" dirty="0"/>
              <a:t>Etableringsprosjektet skal bygge på</a:t>
            </a:r>
          </a:p>
        </p:txBody>
      </p:sp>
      <p:sp>
        <p:nvSpPr>
          <p:cNvPr id="3" name="Plassholder for innhold 2">
            <a:extLst>
              <a:ext uri="{FF2B5EF4-FFF2-40B4-BE49-F238E27FC236}">
                <a16:creationId xmlns:a16="http://schemas.microsoft.com/office/drawing/2014/main" id="{BBE94918-DF6C-2BE2-37F6-F415E8BEAD0C}"/>
              </a:ext>
            </a:extLst>
          </p:cNvPr>
          <p:cNvSpPr>
            <a:spLocks noGrp="1"/>
          </p:cNvSpPr>
          <p:nvPr>
            <p:ph idx="1"/>
          </p:nvPr>
        </p:nvSpPr>
        <p:spPr/>
        <p:txBody>
          <a:bodyPr>
            <a:normAutofit/>
          </a:bodyPr>
          <a:lstStyle/>
          <a:p>
            <a:r>
              <a:rPr lang="nb-NO" sz="1800" dirty="0"/>
              <a:t>FN 17 </a:t>
            </a:r>
            <a:r>
              <a:rPr lang="nb-NO" sz="1800" dirty="0" err="1"/>
              <a:t>bærekraftsmål</a:t>
            </a:r>
            <a:r>
              <a:rPr lang="nb-NO" sz="1800" dirty="0"/>
              <a:t> </a:t>
            </a:r>
          </a:p>
          <a:p>
            <a:r>
              <a:rPr lang="nb-NO" sz="1800" dirty="0"/>
              <a:t>Viken fylkeskommunes verdigrunnlag: raus, nytenkende og samskapende.</a:t>
            </a:r>
          </a:p>
          <a:p>
            <a:r>
              <a:rPr lang="nb-NO" sz="1800" dirty="0"/>
              <a:t>De nye fylkeskommunene etableres med utgangspunkt i Vikens administrative systemer/ reglement med nødvendige tilpasninger.</a:t>
            </a:r>
          </a:p>
          <a:p>
            <a:r>
              <a:rPr lang="nb-NO" sz="1800" dirty="0"/>
              <a:t>Fleksibilitet i ansattes arbeidshverdag.</a:t>
            </a:r>
          </a:p>
          <a:p>
            <a:r>
              <a:rPr lang="nb-NO" sz="1800" dirty="0"/>
              <a:t>Etablere et forpliktende samarbeid om IKT-løsninger og digitale tjenester under forutsetning at dagens IKT-løsninger gjenbrukes og videreføres, samt at de tre nye fylkeskommunene får en felles IKT-plattform.</a:t>
            </a:r>
          </a:p>
          <a:p>
            <a:r>
              <a:rPr lang="nb-NO" sz="1800" dirty="0"/>
              <a:t>Medbestemmelse og medvirkning for ansatte gjennom arbeidstakerorganisasjoner, vernetjenesten og hovedarbeidsmiljøutvalget (HAMU).</a:t>
            </a:r>
          </a:p>
        </p:txBody>
      </p:sp>
    </p:spTree>
    <p:extLst>
      <p:ext uri="{BB962C8B-B14F-4D97-AF65-F5344CB8AC3E}">
        <p14:creationId xmlns:p14="http://schemas.microsoft.com/office/powerpoint/2010/main" val="421423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DB44E0-15B3-CCF8-2CA9-477EF1600CB3}"/>
              </a:ext>
            </a:extLst>
          </p:cNvPr>
          <p:cNvSpPr>
            <a:spLocks noGrp="1"/>
          </p:cNvSpPr>
          <p:nvPr>
            <p:ph type="title"/>
          </p:nvPr>
        </p:nvSpPr>
        <p:spPr>
          <a:xfrm>
            <a:off x="833796" y="246487"/>
            <a:ext cx="12071420" cy="1325563"/>
          </a:xfrm>
        </p:spPr>
        <p:txBody>
          <a:bodyPr>
            <a:normAutofit/>
          </a:bodyPr>
          <a:lstStyle/>
          <a:p>
            <a:r>
              <a:rPr lang="nb-NO" sz="4000" dirty="0"/>
              <a:t>Formelle roller i bygging av tre nye fylkeskommuner</a:t>
            </a:r>
          </a:p>
        </p:txBody>
      </p:sp>
      <p:sp>
        <p:nvSpPr>
          <p:cNvPr id="4" name="TekstSylinder 3">
            <a:extLst>
              <a:ext uri="{FF2B5EF4-FFF2-40B4-BE49-F238E27FC236}">
                <a16:creationId xmlns:a16="http://schemas.microsoft.com/office/drawing/2014/main" id="{AD63A374-48F9-ABCB-49DD-81489F2EE5D8}"/>
              </a:ext>
            </a:extLst>
          </p:cNvPr>
          <p:cNvSpPr txBox="1"/>
          <p:nvPr/>
        </p:nvSpPr>
        <p:spPr>
          <a:xfrm>
            <a:off x="967635" y="1572050"/>
            <a:ext cx="11224365" cy="3970318"/>
          </a:xfrm>
          <a:prstGeom prst="rect">
            <a:avLst/>
          </a:prstGeom>
          <a:noFill/>
        </p:spPr>
        <p:txBody>
          <a:bodyPr wrap="square">
            <a:spAutoFit/>
          </a:bodyPr>
          <a:lstStyle/>
          <a:p>
            <a:pPr algn="l"/>
            <a:r>
              <a:rPr lang="nb-NO" b="1" dirty="0">
                <a:solidFill>
                  <a:srgbClr val="003B5C"/>
                </a:solidFill>
              </a:rPr>
              <a:t>Fylkestinget </a:t>
            </a:r>
            <a:r>
              <a:rPr lang="nb-NO" dirty="0">
                <a:solidFill>
                  <a:srgbClr val="003B5C"/>
                </a:solidFill>
              </a:rPr>
              <a:t>vil være byggeplassen og den øverste besluttende myndighet. Fylkestinget styrer etableringsprosessen og alle prinsipielle og overordnede beslutninger vil bli fattet i fylkestinget.</a:t>
            </a:r>
          </a:p>
          <a:p>
            <a:pPr algn="l"/>
            <a:endParaRPr lang="nb-NO" dirty="0">
              <a:solidFill>
                <a:srgbClr val="003B5C"/>
              </a:solidFill>
            </a:endParaRPr>
          </a:p>
          <a:p>
            <a:r>
              <a:rPr lang="nb-NO" b="1" dirty="0">
                <a:solidFill>
                  <a:srgbClr val="003B5C"/>
                </a:solidFill>
              </a:rPr>
              <a:t>Fylkesrådet:</a:t>
            </a:r>
            <a:r>
              <a:rPr lang="nb-NO" dirty="0">
                <a:solidFill>
                  <a:srgbClr val="003B5C"/>
                </a:solidFill>
              </a:rPr>
              <a:t> Arbeidet ledes administrativt av fylkesrådet, Viken ledergruppe og prosjektledere (nye fylkeskommunedirektører/fylkesdirektør). Fylkesrådet har ansvar for å fremskaffe saksutredninger som skal legges fram for vedtak i fylkestinget.</a:t>
            </a:r>
          </a:p>
          <a:p>
            <a:pPr algn="l"/>
            <a:endParaRPr lang="nb-NO" dirty="0">
              <a:solidFill>
                <a:srgbClr val="003B5C"/>
              </a:solidFill>
            </a:endParaRPr>
          </a:p>
          <a:p>
            <a:pPr algn="l"/>
            <a:r>
              <a:rPr lang="nb-NO" b="1" dirty="0">
                <a:solidFill>
                  <a:srgbClr val="003B5C"/>
                </a:solidFill>
              </a:rPr>
              <a:t>Komite for finans, administrasjon og klima </a:t>
            </a:r>
            <a:r>
              <a:rPr lang="nb-NO" dirty="0">
                <a:solidFill>
                  <a:srgbClr val="003B5C"/>
                </a:solidFill>
              </a:rPr>
              <a:t>avgir innstilling til fylkestinget.</a:t>
            </a:r>
            <a:br>
              <a:rPr lang="nb-NO" dirty="0">
                <a:solidFill>
                  <a:srgbClr val="003B5C"/>
                </a:solidFill>
              </a:rPr>
            </a:br>
            <a:endParaRPr lang="nb-NO" dirty="0">
              <a:solidFill>
                <a:srgbClr val="003B5C"/>
              </a:solidFill>
            </a:endParaRPr>
          </a:p>
          <a:p>
            <a:pPr algn="l"/>
            <a:r>
              <a:rPr lang="nb-NO" b="1" dirty="0">
                <a:solidFill>
                  <a:srgbClr val="003B5C"/>
                </a:solidFill>
              </a:rPr>
              <a:t>Geografiske utvalg:</a:t>
            </a:r>
            <a:r>
              <a:rPr lang="nb-NO" dirty="0">
                <a:solidFill>
                  <a:srgbClr val="003B5C"/>
                </a:solidFill>
              </a:rPr>
              <a:t> I arbeidet med å etablere tre nye fylkeskommuner er det nedsatt tre geografiske utvalg. Utvalgene skal behandle og komme med forslag til innstilling i alle saker som berører etableringen av de tre nye fylkeskommunene fram til opprettelsen.</a:t>
            </a:r>
          </a:p>
          <a:p>
            <a:pPr algn="l"/>
            <a:endParaRPr lang="nb-NO" dirty="0">
              <a:solidFill>
                <a:srgbClr val="003B5C"/>
              </a:solidFill>
            </a:endParaRPr>
          </a:p>
          <a:p>
            <a:pPr algn="l"/>
            <a:r>
              <a:rPr lang="nb-NO" b="1" dirty="0">
                <a:solidFill>
                  <a:srgbClr val="003B5C"/>
                </a:solidFill>
              </a:rPr>
              <a:t>Partssammensatt utvalg </a:t>
            </a:r>
            <a:r>
              <a:rPr lang="nb-NO" dirty="0">
                <a:solidFill>
                  <a:srgbClr val="003B5C"/>
                </a:solidFill>
              </a:rPr>
              <a:t>skal behandle saker som gjelder forholdet mellom de nye fylkeskommunene og de ansatte.</a:t>
            </a:r>
          </a:p>
        </p:txBody>
      </p:sp>
    </p:spTree>
    <p:extLst>
      <p:ext uri="{BB962C8B-B14F-4D97-AF65-F5344CB8AC3E}">
        <p14:creationId xmlns:p14="http://schemas.microsoft.com/office/powerpoint/2010/main" val="1362878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788648-5CCA-F780-D0CD-22AEE6433183}"/>
              </a:ext>
            </a:extLst>
          </p:cNvPr>
          <p:cNvSpPr>
            <a:spLocks noGrp="1"/>
          </p:cNvSpPr>
          <p:nvPr>
            <p:ph type="title"/>
          </p:nvPr>
        </p:nvSpPr>
        <p:spPr>
          <a:xfrm>
            <a:off x="838200" y="400856"/>
            <a:ext cx="10515600" cy="1325563"/>
          </a:xfrm>
        </p:spPr>
        <p:txBody>
          <a:bodyPr>
            <a:normAutofit fontScale="90000"/>
          </a:bodyPr>
          <a:lstStyle/>
          <a:p>
            <a:br>
              <a:rPr lang="nb-NO" altLang="nb-NO" sz="3600" dirty="0"/>
            </a:br>
            <a:r>
              <a:rPr lang="nb-NO" altLang="nb-NO" sz="3600" dirty="0"/>
              <a:t> </a:t>
            </a:r>
            <a:r>
              <a:rPr lang="nb-NO" altLang="nb-NO" sz="4000" dirty="0"/>
              <a:t>Hovedprosjekt: 01.09.2022 – valg høsten 2023</a:t>
            </a:r>
            <a:br>
              <a:rPr kumimoji="0" lang="nb-NO" altLang="nb-NO" sz="4000" b="1" i="0" u="none" strike="noStrike" cap="none" normalizeH="0" baseline="0" dirty="0">
                <a:ln>
                  <a:noFill/>
                </a:ln>
                <a:solidFill>
                  <a:srgbClr val="323130"/>
                </a:solidFill>
                <a:effectLst/>
              </a:rPr>
            </a:br>
            <a:endParaRPr lang="nb-NO" sz="4000" dirty="0"/>
          </a:p>
        </p:txBody>
      </p:sp>
      <p:sp>
        <p:nvSpPr>
          <p:cNvPr id="4" name="TekstSylinder 3">
            <a:extLst>
              <a:ext uri="{FF2B5EF4-FFF2-40B4-BE49-F238E27FC236}">
                <a16:creationId xmlns:a16="http://schemas.microsoft.com/office/drawing/2014/main" id="{FA7CEAFF-F3E1-D501-7720-4BC8C3ADA5B9}"/>
              </a:ext>
            </a:extLst>
          </p:cNvPr>
          <p:cNvSpPr txBox="1"/>
          <p:nvPr/>
        </p:nvSpPr>
        <p:spPr>
          <a:xfrm>
            <a:off x="1270855" y="1635965"/>
            <a:ext cx="6716899" cy="4585871"/>
          </a:xfrm>
          <a:prstGeom prst="rect">
            <a:avLst/>
          </a:prstGeom>
          <a:noFill/>
        </p:spPr>
        <p:txBody>
          <a:bodyPr wrap="square" lIns="91440" tIns="45720" rIns="91440" bIns="45720" anchor="t">
            <a:spAutoFit/>
          </a:bodyPr>
          <a:lstStyle/>
          <a:p>
            <a:pPr marL="285750" indent="-285750" fontAlgn="base">
              <a:spcBef>
                <a:spcPct val="0"/>
              </a:spcBef>
              <a:spcAft>
                <a:spcPct val="0"/>
              </a:spcAft>
              <a:buFont typeface="Arial" panose="020B0604020202020204" pitchFamily="34" charset="0"/>
              <a:buChar char="•"/>
            </a:pPr>
            <a:r>
              <a:rPr lang="nb-NO" altLang="nb-NO" dirty="0">
                <a:solidFill>
                  <a:srgbClr val="003B5C"/>
                </a:solidFill>
              </a:rPr>
              <a:t>Nye prosjektledere (fylkeskommunedirektører/fylkesdirektør) er ansatt. Videre arbeid skjer i tett samarbeid med Viken ledergruppe.</a:t>
            </a:r>
            <a:br>
              <a:rPr lang="nb-NO" altLang="nb-NO" dirty="0">
                <a:solidFill>
                  <a:srgbClr val="003B5C"/>
                </a:solidFill>
              </a:rPr>
            </a:br>
            <a:endParaRPr lang="nb-NO" altLang="nb-NO" dirty="0">
              <a:solidFill>
                <a:srgbClr val="003B5C"/>
              </a:solidFill>
            </a:endParaRPr>
          </a:p>
          <a:p>
            <a:pPr marL="285750" marR="0" lvl="0" indent="-285750" fontAlgn="base">
              <a:lnSpc>
                <a:spcPct val="100000"/>
              </a:lnSpc>
              <a:spcBef>
                <a:spcPct val="0"/>
              </a:spcBef>
              <a:spcAft>
                <a:spcPct val="0"/>
              </a:spcAft>
              <a:buClrTx/>
              <a:buSzTx/>
              <a:buFont typeface="Arial" panose="020B0604020202020204" pitchFamily="34" charset="0"/>
              <a:buChar char="•"/>
              <a:tabLst/>
            </a:pPr>
            <a:r>
              <a:rPr lang="nb-NO" altLang="nb-NO" dirty="0">
                <a:solidFill>
                  <a:srgbClr val="003B5C"/>
                </a:solidFill>
              </a:rPr>
              <a:t>Alle ledere skal ansettes innen utgangen av 4. kvartal 2022.</a:t>
            </a:r>
            <a:br>
              <a:rPr lang="nb-NO" altLang="nb-NO" dirty="0">
                <a:solidFill>
                  <a:srgbClr val="003B5C"/>
                </a:solidFill>
              </a:rPr>
            </a:br>
            <a:endParaRPr lang="nb-NO" altLang="nb-NO" dirty="0">
              <a:solidFill>
                <a:srgbClr val="003B5C"/>
              </a:solidFill>
            </a:endParaRPr>
          </a:p>
          <a:p>
            <a:pPr marL="285750" marR="0" lvl="0" indent="-285750" fontAlgn="base">
              <a:lnSpc>
                <a:spcPct val="100000"/>
              </a:lnSpc>
              <a:spcBef>
                <a:spcPct val="0"/>
              </a:spcBef>
              <a:spcAft>
                <a:spcPct val="0"/>
              </a:spcAft>
              <a:buClrTx/>
              <a:buSzTx/>
              <a:buFont typeface="Arial" panose="020B0604020202020204" pitchFamily="34" charset="0"/>
              <a:buChar char="•"/>
              <a:tabLst/>
            </a:pPr>
            <a:r>
              <a:rPr lang="nb-NO" altLang="nb-NO" dirty="0">
                <a:solidFill>
                  <a:srgbClr val="003B5C"/>
                </a:solidFill>
              </a:rPr>
              <a:t>Alle ansattes skal innplasseres </a:t>
            </a:r>
            <a:r>
              <a:rPr lang="nb-NO" dirty="0">
                <a:solidFill>
                  <a:srgbClr val="003B5C"/>
                </a:solidFill>
              </a:rPr>
              <a:t>i løpet av 1. kvartal 2023.</a:t>
            </a:r>
            <a:br>
              <a:rPr lang="nb-NO" dirty="0">
                <a:solidFill>
                  <a:srgbClr val="003B5C"/>
                </a:solidFill>
              </a:rPr>
            </a:br>
            <a:endParaRPr 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Beslutning om formelt IKT-samarbeid og andre fremtidige samarbeidsløsninger.</a:t>
            </a:r>
            <a:br>
              <a:rPr lang="nb-NO" altLang="nb-NO" dirty="0">
                <a:solidFill>
                  <a:srgbClr val="003B5C"/>
                </a:solidFill>
              </a:rPr>
            </a:br>
            <a:endParaRPr lang="nb-NO" altLang="nb-NO" dirty="0">
              <a:solidFill>
                <a:srgbClr val="003B5C"/>
              </a:solidFill>
            </a:endParaRPr>
          </a:p>
          <a:p>
            <a:pPr marL="285750" marR="0" lvl="0" indent="-285750" fontAlgn="base">
              <a:lnSpc>
                <a:spcPct val="100000"/>
              </a:lnSpc>
              <a:spcBef>
                <a:spcPct val="0"/>
              </a:spcBef>
              <a:spcAft>
                <a:spcPct val="0"/>
              </a:spcAft>
              <a:buClrTx/>
              <a:buSzTx/>
              <a:buFont typeface="Arial" panose="020B0604020202020204" pitchFamily="34" charset="0"/>
              <a:buChar char="•"/>
              <a:tabLst/>
            </a:pPr>
            <a:r>
              <a:rPr lang="nb-NO" altLang="nb-NO" dirty="0">
                <a:solidFill>
                  <a:srgbClr val="003B5C"/>
                </a:solidFill>
              </a:rPr>
              <a:t>Utarbeide grunnlag for at nye fylkesting skal kunne vedta økonomiplan og budsjett for 2024.</a:t>
            </a:r>
          </a:p>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1800" b="0" i="0" u="none" strike="noStrike" cap="none" normalizeH="0" baseline="0" dirty="0">
                <a:ln>
                  <a:noFill/>
                </a:ln>
                <a:solidFill>
                  <a:srgbClr val="323130"/>
                </a:solidFill>
                <a:effectLst/>
                <a:latin typeface="Arial" panose="020B0604020202020204" pitchFamily="34" charset="0"/>
              </a:rPr>
            </a:br>
            <a:endParaRPr kumimoji="0" lang="nb-NO" altLang="nb-NO"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nb-NO" sz="2400" b="1" i="0" u="none" strike="noStrike" cap="none" normalizeH="0" baseline="0" dirty="0">
              <a:ln>
                <a:noFill/>
              </a:ln>
              <a:solidFill>
                <a:srgbClr val="32313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nb-NO" altLang="nb-NO" sz="800" b="0" i="0" u="none" strike="noStrike" cap="none" normalizeH="0" baseline="0" dirty="0">
                <a:ln>
                  <a:noFill/>
                </a:ln>
                <a:solidFill>
                  <a:schemeClr val="tx1"/>
                </a:solidFill>
                <a:effectLst/>
                <a:latin typeface="Arial" panose="020B0604020202020204" pitchFamily="34" charset="0"/>
              </a:rPr>
            </a:br>
            <a:endParaRPr lang="nb-NO" dirty="0"/>
          </a:p>
        </p:txBody>
      </p:sp>
      <p:pic>
        <p:nvPicPr>
          <p:cNvPr id="5" name="Bilde 4">
            <a:extLst>
              <a:ext uri="{FF2B5EF4-FFF2-40B4-BE49-F238E27FC236}">
                <a16:creationId xmlns:a16="http://schemas.microsoft.com/office/drawing/2014/main" id="{91DA4ECF-675D-5288-86CE-5E5C1E7EB1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1979" y="1816874"/>
            <a:ext cx="4088138" cy="3432055"/>
          </a:xfrm>
          <a:prstGeom prst="rect">
            <a:avLst/>
          </a:prstGeom>
        </p:spPr>
      </p:pic>
    </p:spTree>
    <p:extLst>
      <p:ext uri="{BB962C8B-B14F-4D97-AF65-F5344CB8AC3E}">
        <p14:creationId xmlns:p14="http://schemas.microsoft.com/office/powerpoint/2010/main" val="3113443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3339C6-58A4-0215-3026-D0F04A654D74}"/>
              </a:ext>
            </a:extLst>
          </p:cNvPr>
          <p:cNvSpPr>
            <a:spLocks noGrp="1"/>
          </p:cNvSpPr>
          <p:nvPr>
            <p:ph type="title"/>
          </p:nvPr>
        </p:nvSpPr>
        <p:spPr>
          <a:xfrm>
            <a:off x="963994" y="446496"/>
            <a:ext cx="10515600" cy="1325563"/>
          </a:xfrm>
        </p:spPr>
        <p:txBody>
          <a:bodyPr>
            <a:normAutofit fontScale="90000"/>
          </a:bodyPr>
          <a:lstStyle/>
          <a:p>
            <a:br>
              <a:rPr lang="nb-NO" altLang="nb-NO" sz="3600" dirty="0"/>
            </a:br>
            <a:r>
              <a:rPr lang="nb-NO" altLang="nb-NO" sz="4000" dirty="0"/>
              <a:t>Fase 3: Avslutning: Etter valg 2023 - 01.01.2024 </a:t>
            </a:r>
            <a:br>
              <a:rPr kumimoji="0" lang="nb-NO" altLang="nb-NO" sz="4400" b="1" i="0" u="none" strike="noStrike" cap="none" normalizeH="0" baseline="0" dirty="0">
                <a:ln>
                  <a:noFill/>
                </a:ln>
                <a:solidFill>
                  <a:srgbClr val="323130"/>
                </a:solidFill>
                <a:effectLst/>
                <a:latin typeface="Arial" panose="020B0604020202020204" pitchFamily="34" charset="0"/>
              </a:rPr>
            </a:br>
            <a:endParaRPr lang="nb-NO" dirty="0"/>
          </a:p>
        </p:txBody>
      </p:sp>
      <p:sp>
        <p:nvSpPr>
          <p:cNvPr id="4" name="TekstSylinder 3">
            <a:extLst>
              <a:ext uri="{FF2B5EF4-FFF2-40B4-BE49-F238E27FC236}">
                <a16:creationId xmlns:a16="http://schemas.microsoft.com/office/drawing/2014/main" id="{03F481B8-5540-1071-3EA7-4E644BC4E5DC}"/>
              </a:ext>
            </a:extLst>
          </p:cNvPr>
          <p:cNvSpPr txBox="1"/>
          <p:nvPr/>
        </p:nvSpPr>
        <p:spPr>
          <a:xfrm>
            <a:off x="1291711" y="1772059"/>
            <a:ext cx="6744832" cy="3662541"/>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pPr>
            <a:r>
              <a:rPr lang="nb-NO" altLang="nb-NO" dirty="0">
                <a:solidFill>
                  <a:srgbClr val="003B5C"/>
                </a:solidFill>
              </a:rPr>
              <a:t>Nye fylkesting konstitueres.</a:t>
            </a:r>
          </a:p>
          <a:p>
            <a:pPr marL="285750" indent="-285750" fontAlgn="base">
              <a:spcBef>
                <a:spcPct val="0"/>
              </a:spcBef>
              <a:spcAft>
                <a:spcPct val="0"/>
              </a:spcAft>
              <a:buFont typeface="Arial" panose="020B0604020202020204" pitchFamily="34" charset="0"/>
              <a:buChar char="•"/>
            </a:pPr>
            <a:endParaRPr lang="nb-NO" alt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Politisk styringsform bekreftes.</a:t>
            </a:r>
          </a:p>
          <a:p>
            <a:pPr marL="285750" indent="-285750" fontAlgn="base">
              <a:spcBef>
                <a:spcPct val="0"/>
              </a:spcBef>
              <a:spcAft>
                <a:spcPct val="0"/>
              </a:spcAft>
              <a:buFont typeface="Arial" panose="020B0604020202020204" pitchFamily="34" charset="0"/>
              <a:buChar char="•"/>
            </a:pPr>
            <a:endParaRPr lang="nb-NO" alt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Økonomiplan og budsjett for 2024 vedtas.</a:t>
            </a:r>
          </a:p>
          <a:p>
            <a:pPr marL="285750" indent="-285750" fontAlgn="base">
              <a:spcBef>
                <a:spcPct val="0"/>
              </a:spcBef>
              <a:spcAft>
                <a:spcPct val="0"/>
              </a:spcAft>
              <a:buFont typeface="Arial" panose="020B0604020202020204" pitchFamily="34" charset="0"/>
              <a:buChar char="•"/>
            </a:pPr>
            <a:endParaRPr lang="nb-NO" alt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Reglementer delegasjon, godtgjøring m.m. vedtas.</a:t>
            </a:r>
          </a:p>
          <a:p>
            <a:pPr marL="285750" indent="-285750" fontAlgn="base">
              <a:spcBef>
                <a:spcPct val="0"/>
              </a:spcBef>
              <a:spcAft>
                <a:spcPct val="0"/>
              </a:spcAft>
              <a:buFont typeface="Arial" panose="020B0604020202020204" pitchFamily="34" charset="0"/>
              <a:buChar char="•"/>
            </a:pPr>
            <a:endParaRPr lang="nb-NO" alt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Formelle godkjenninger av diverse beslutninger for de nye fylkeskommunene tatt i prosjektperioden må formelt godkjennes.</a:t>
            </a:r>
          </a:p>
          <a:p>
            <a:pPr marL="285750" indent="-285750" fontAlgn="base">
              <a:spcBef>
                <a:spcPct val="0"/>
              </a:spcBef>
              <a:spcAft>
                <a:spcPct val="0"/>
              </a:spcAft>
              <a:buFont typeface="Arial" panose="020B0604020202020204" pitchFamily="34" charset="0"/>
              <a:buChar char="•"/>
            </a:pPr>
            <a:endParaRPr lang="nb-NO" altLang="nb-NO" dirty="0">
              <a:solidFill>
                <a:srgbClr val="003B5C"/>
              </a:solidFill>
            </a:endParaRPr>
          </a:p>
          <a:p>
            <a:pPr marL="285750" indent="-285750" fontAlgn="base">
              <a:spcBef>
                <a:spcPct val="0"/>
              </a:spcBef>
              <a:spcAft>
                <a:spcPct val="0"/>
              </a:spcAft>
              <a:buFont typeface="Arial" panose="020B0604020202020204" pitchFamily="34" charset="0"/>
              <a:buChar char="•"/>
            </a:pPr>
            <a:r>
              <a:rPr lang="nb-NO" altLang="nb-NO" dirty="0">
                <a:solidFill>
                  <a:srgbClr val="003B5C"/>
                </a:solidFill>
              </a:rPr>
              <a:t>Prosjektaktiviteter og Viken-organisasjonen avsluttes. </a:t>
            </a:r>
          </a:p>
          <a:p>
            <a:pPr marL="285750" indent="-285750" fontAlgn="base">
              <a:spcBef>
                <a:spcPct val="0"/>
              </a:spcBef>
              <a:spcAft>
                <a:spcPct val="0"/>
              </a:spcAft>
              <a:buFont typeface="Arial" panose="020B0604020202020204" pitchFamily="34" charset="0"/>
              <a:buChar char="•"/>
            </a:pPr>
            <a:endParaRPr lang="nb-NO" altLang="nb-NO" sz="1600" dirty="0">
              <a:solidFill>
                <a:srgbClr val="003B5C"/>
              </a:solidFill>
            </a:endParaRPr>
          </a:p>
        </p:txBody>
      </p:sp>
      <p:pic>
        <p:nvPicPr>
          <p:cNvPr id="5" name="Bilde 4">
            <a:extLst>
              <a:ext uri="{FF2B5EF4-FFF2-40B4-BE49-F238E27FC236}">
                <a16:creationId xmlns:a16="http://schemas.microsoft.com/office/drawing/2014/main" id="{1DD144DD-8DBE-E26A-A620-8AC47FBC2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9173" y="1653887"/>
            <a:ext cx="4088138" cy="3432055"/>
          </a:xfrm>
          <a:prstGeom prst="rect">
            <a:avLst/>
          </a:prstGeom>
        </p:spPr>
      </p:pic>
    </p:spTree>
    <p:extLst>
      <p:ext uri="{BB962C8B-B14F-4D97-AF65-F5344CB8AC3E}">
        <p14:creationId xmlns:p14="http://schemas.microsoft.com/office/powerpoint/2010/main" val="3631465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146D03C-5A40-6021-7289-B3AE4BFA17E3}"/>
              </a:ext>
            </a:extLst>
          </p:cNvPr>
          <p:cNvSpPr>
            <a:spLocks noGrp="1"/>
          </p:cNvSpPr>
          <p:nvPr>
            <p:ph type="title"/>
          </p:nvPr>
        </p:nvSpPr>
        <p:spPr/>
        <p:txBody>
          <a:bodyPr>
            <a:normAutofit/>
          </a:bodyPr>
          <a:lstStyle/>
          <a:p>
            <a:r>
              <a:rPr lang="nb-NO" sz="4000" dirty="0"/>
              <a:t>Fylkestingets vedtak om forpliktende samarbeid</a:t>
            </a:r>
          </a:p>
        </p:txBody>
      </p:sp>
      <p:sp>
        <p:nvSpPr>
          <p:cNvPr id="3" name="Plassholder for innhold 2">
            <a:extLst>
              <a:ext uri="{FF2B5EF4-FFF2-40B4-BE49-F238E27FC236}">
                <a16:creationId xmlns:a16="http://schemas.microsoft.com/office/drawing/2014/main" id="{5B7D9ECB-8BA1-9323-70D5-9AD4310A48D4}"/>
              </a:ext>
            </a:extLst>
          </p:cNvPr>
          <p:cNvSpPr>
            <a:spLocks noGrp="1"/>
          </p:cNvSpPr>
          <p:nvPr>
            <p:ph idx="1"/>
          </p:nvPr>
        </p:nvSpPr>
        <p:spPr>
          <a:xfrm>
            <a:off x="838200" y="1380267"/>
            <a:ext cx="10515600" cy="4097465"/>
          </a:xfrm>
        </p:spPr>
        <p:txBody>
          <a:bodyPr>
            <a:normAutofit fontScale="25000" lnSpcReduction="20000"/>
          </a:bodyPr>
          <a:lstStyle/>
          <a:p>
            <a:pPr marL="0" indent="0">
              <a:buNone/>
            </a:pPr>
            <a:endParaRPr lang="nb-NO" sz="7200" dirty="0"/>
          </a:p>
          <a:p>
            <a:pPr marL="0" indent="0">
              <a:buNone/>
            </a:pPr>
            <a:r>
              <a:rPr lang="nb-NO" sz="7200" dirty="0"/>
              <a:t>Fylkestinget vedtok 26. oktober 2022 hvilke forpliktende samarbeidsorganisasjoner som skal inngås mellom de nye fylkeskommunene, hvilken juridisk form samarbeidet skal ha, og hvilken av fylkeskommunene som skal ivareta de administrative støttefunksjonene.</a:t>
            </a:r>
          </a:p>
          <a:p>
            <a:pPr marL="0" indent="0">
              <a:buNone/>
            </a:pPr>
            <a:br>
              <a:rPr lang="nb-NO" sz="16000" dirty="0">
                <a:latin typeface="+mj-lt"/>
                <a:ea typeface="+mj-ea"/>
                <a:cs typeface="+mj-cs"/>
              </a:rPr>
            </a:br>
            <a:r>
              <a:rPr lang="nb-NO" sz="7200" b="1" dirty="0"/>
              <a:t>Det er vedtatt å inngå forpliktende samarbeid innen:</a:t>
            </a:r>
          </a:p>
          <a:p>
            <a:pPr marL="0">
              <a:buFont typeface="Arial" panose="020B0604020202020204" pitchFamily="34" charset="0"/>
              <a:buChar char="•"/>
            </a:pPr>
            <a:r>
              <a:rPr lang="nb-NO" sz="7200" dirty="0"/>
              <a:t>Renholdforvaltning- og utvikling</a:t>
            </a:r>
          </a:p>
          <a:p>
            <a:pPr marL="0">
              <a:buFont typeface="Arial" panose="020B0604020202020204" pitchFamily="34" charset="0"/>
              <a:buChar char="•"/>
            </a:pPr>
            <a:r>
              <a:rPr lang="nb-NO" sz="7200" dirty="0"/>
              <a:t>Anskaffelser</a:t>
            </a:r>
          </a:p>
          <a:p>
            <a:pPr marL="0">
              <a:buFont typeface="Arial" panose="020B0604020202020204" pitchFamily="34" charset="0"/>
              <a:buChar char="•"/>
            </a:pPr>
            <a:r>
              <a:rPr lang="nb-NO" sz="7200" dirty="0"/>
              <a:t>Fagskolen</a:t>
            </a:r>
          </a:p>
          <a:p>
            <a:pPr marL="0">
              <a:buFont typeface="Arial" panose="020B0604020202020204" pitchFamily="34" charset="0"/>
              <a:buChar char="•"/>
            </a:pPr>
            <a:r>
              <a:rPr lang="nb-NO" sz="7200" dirty="0"/>
              <a:t>Statistikk, analyse og kart</a:t>
            </a:r>
          </a:p>
          <a:p>
            <a:pPr marL="0">
              <a:buFont typeface="Arial" panose="020B0604020202020204" pitchFamily="34" charset="0"/>
              <a:buChar char="•"/>
            </a:pPr>
            <a:r>
              <a:rPr lang="nb-NO" sz="7200" dirty="0"/>
              <a:t>Fagavdeling samferdsel (veiteknologi, geologi, geoteknikk og </a:t>
            </a:r>
            <a:r>
              <a:rPr lang="nb-NO" sz="7200" dirty="0" err="1"/>
              <a:t>målebil</a:t>
            </a:r>
            <a:r>
              <a:rPr lang="nb-NO" sz="7200" dirty="0"/>
              <a:t>)</a:t>
            </a:r>
          </a:p>
          <a:p>
            <a:pPr marL="0">
              <a:buFont typeface="Arial" panose="020B0604020202020204" pitchFamily="34" charset="0"/>
              <a:buChar char="•"/>
            </a:pPr>
            <a:r>
              <a:rPr lang="nb-NO" sz="7200" dirty="0"/>
              <a:t>Regionalt forskningsfond</a:t>
            </a:r>
          </a:p>
          <a:p>
            <a:pPr marL="0">
              <a:buFont typeface="Arial" panose="020B0604020202020204" pitchFamily="34" charset="0"/>
              <a:buChar char="•"/>
            </a:pPr>
            <a:r>
              <a:rPr lang="nb-NO" sz="7200" dirty="0"/>
              <a:t>Regional bibliotekutvikling</a:t>
            </a:r>
          </a:p>
          <a:p>
            <a:pPr marL="0">
              <a:buFont typeface="Arial" panose="020B0604020202020204" pitchFamily="34" charset="0"/>
              <a:buChar char="•"/>
            </a:pPr>
            <a:r>
              <a:rPr lang="nb-NO" sz="7200" dirty="0"/>
              <a:t>Ombud for barn og unge</a:t>
            </a:r>
          </a:p>
          <a:p>
            <a:pPr marL="0" indent="0">
              <a:buNone/>
            </a:pPr>
            <a:endParaRPr lang="nb-NO" sz="7200" dirty="0"/>
          </a:p>
          <a:p>
            <a:endParaRPr lang="nb-NO" dirty="0"/>
          </a:p>
        </p:txBody>
      </p:sp>
    </p:spTree>
    <p:extLst>
      <p:ext uri="{BB962C8B-B14F-4D97-AF65-F5344CB8AC3E}">
        <p14:creationId xmlns:p14="http://schemas.microsoft.com/office/powerpoint/2010/main" val="2690835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A6FEF2-0386-05C4-5040-6C3A6FACBF8F}"/>
              </a:ext>
            </a:extLst>
          </p:cNvPr>
          <p:cNvSpPr>
            <a:spLocks noGrp="1"/>
          </p:cNvSpPr>
          <p:nvPr>
            <p:ph type="title"/>
          </p:nvPr>
        </p:nvSpPr>
        <p:spPr>
          <a:xfrm>
            <a:off x="1035422" y="363051"/>
            <a:ext cx="11108655" cy="1325563"/>
          </a:xfrm>
        </p:spPr>
        <p:txBody>
          <a:bodyPr>
            <a:normAutofit fontScale="90000"/>
          </a:bodyPr>
          <a:lstStyle/>
          <a:p>
            <a:br>
              <a:rPr lang="nb-NO" b="1" dirty="0">
                <a:effectLst/>
              </a:rPr>
            </a:br>
            <a:r>
              <a:rPr lang="nb-NO" dirty="0">
                <a:effectLst/>
              </a:rPr>
              <a:t>Styringsform for de nye fylkeskommunene er vedtatt</a:t>
            </a:r>
            <a:br>
              <a:rPr lang="nb-NO" b="1" dirty="0">
                <a:effectLst/>
              </a:rPr>
            </a:br>
            <a:endParaRPr lang="nb-NO" dirty="0"/>
          </a:p>
        </p:txBody>
      </p:sp>
      <p:sp>
        <p:nvSpPr>
          <p:cNvPr id="3" name="Plassholder for innhold 2">
            <a:extLst>
              <a:ext uri="{FF2B5EF4-FFF2-40B4-BE49-F238E27FC236}">
                <a16:creationId xmlns:a16="http://schemas.microsoft.com/office/drawing/2014/main" id="{30EC216A-C8C7-1B6A-BEE9-FB5A3E8E9D7C}"/>
              </a:ext>
            </a:extLst>
          </p:cNvPr>
          <p:cNvSpPr>
            <a:spLocks noGrp="1"/>
          </p:cNvSpPr>
          <p:nvPr>
            <p:ph idx="1"/>
          </p:nvPr>
        </p:nvSpPr>
        <p:spPr>
          <a:xfrm>
            <a:off x="1035422" y="1688614"/>
            <a:ext cx="10576969" cy="3961146"/>
          </a:xfrm>
        </p:spPr>
        <p:txBody>
          <a:bodyPr>
            <a:normAutofit fontScale="40000" lnSpcReduction="20000"/>
          </a:bodyPr>
          <a:lstStyle/>
          <a:p>
            <a:r>
              <a:rPr lang="nb-NO" sz="4500" dirty="0"/>
              <a:t>Fylkestinget besluttet i juni 2022 at fremtidige Akershus fylkeskommune skal ha en parlamentarisk styringsform, mens fremtidige Buskerud og Østfold fylkeskommuner skal styres etter en formannskapsmodell. </a:t>
            </a:r>
          </a:p>
          <a:p>
            <a:endParaRPr lang="nb-NO" sz="4500" dirty="0"/>
          </a:p>
          <a:p>
            <a:r>
              <a:rPr lang="nb-NO" sz="4500" dirty="0"/>
              <a:t>I det samme møtet fattet fylkestinget også vedtak om hvor mange representanter som skal sitte i de fremtidige fylkestingene. Endringene vil skje fra fylkestingenes konstituerende møter i oktober 2023.</a:t>
            </a:r>
          </a:p>
          <a:p>
            <a:pPr marL="0" indent="0" algn="l">
              <a:buNone/>
            </a:pPr>
            <a:endParaRPr lang="nb-NO" sz="4500" b="1" dirty="0"/>
          </a:p>
          <a:p>
            <a:pPr marL="0" indent="0" algn="l">
              <a:buNone/>
            </a:pPr>
            <a:endParaRPr lang="nb-NO" sz="4500" b="1" dirty="0"/>
          </a:p>
          <a:p>
            <a:pPr marL="0" indent="0" algn="l">
              <a:buNone/>
            </a:pPr>
            <a:r>
              <a:rPr lang="nb-NO" sz="4500" b="1" dirty="0"/>
              <a:t>Fylkestinget vedtok at:</a:t>
            </a:r>
          </a:p>
          <a:p>
            <a:pPr algn="l">
              <a:buFont typeface="Arial" panose="020B0604020202020204" pitchFamily="34" charset="0"/>
              <a:buChar char="•"/>
            </a:pPr>
            <a:r>
              <a:rPr lang="nb-NO" sz="4500" dirty="0"/>
              <a:t>Akershus fylkesting skal bestå av 51 representanter</a:t>
            </a:r>
          </a:p>
          <a:p>
            <a:pPr algn="l">
              <a:buFont typeface="Arial" panose="020B0604020202020204" pitchFamily="34" charset="0"/>
              <a:buChar char="•"/>
            </a:pPr>
            <a:r>
              <a:rPr lang="nb-NO" sz="4500" dirty="0"/>
              <a:t>Buskerud fylkesting skal bestå av 47 representanter</a:t>
            </a:r>
          </a:p>
          <a:p>
            <a:pPr algn="l">
              <a:buFont typeface="Arial" panose="020B0604020202020204" pitchFamily="34" charset="0"/>
              <a:buChar char="•"/>
            </a:pPr>
            <a:r>
              <a:rPr lang="nb-NO" sz="4500" dirty="0"/>
              <a:t>Østfold fylkesting skal bestå av 43 representanter</a:t>
            </a:r>
          </a:p>
          <a:p>
            <a:pPr marL="0" indent="0">
              <a:buNone/>
            </a:pPr>
            <a:br>
              <a:rPr lang="nb-NO" dirty="0">
                <a:effectLst/>
              </a:rPr>
            </a:br>
            <a:endParaRPr lang="nb-NO" dirty="0"/>
          </a:p>
        </p:txBody>
      </p:sp>
    </p:spTree>
    <p:extLst>
      <p:ext uri="{BB962C8B-B14F-4D97-AF65-F5344CB8AC3E}">
        <p14:creationId xmlns:p14="http://schemas.microsoft.com/office/powerpoint/2010/main" val="253964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9149F29B-E9FB-08A9-F2BE-DD5142DBBF04}"/>
              </a:ext>
            </a:extLst>
          </p:cNvPr>
          <p:cNvPicPr>
            <a:picLocks noChangeAspect="1"/>
          </p:cNvPicPr>
          <p:nvPr/>
        </p:nvPicPr>
        <p:blipFill>
          <a:blip r:embed="rId3"/>
          <a:stretch>
            <a:fillRect/>
          </a:stretch>
        </p:blipFill>
        <p:spPr>
          <a:xfrm>
            <a:off x="2397316" y="2759022"/>
            <a:ext cx="7397367" cy="3193180"/>
          </a:xfrm>
          <a:prstGeom prst="rect">
            <a:avLst/>
          </a:prstGeom>
        </p:spPr>
      </p:pic>
      <p:sp>
        <p:nvSpPr>
          <p:cNvPr id="2" name="Tittel 1">
            <a:extLst>
              <a:ext uri="{FF2B5EF4-FFF2-40B4-BE49-F238E27FC236}">
                <a16:creationId xmlns:a16="http://schemas.microsoft.com/office/drawing/2014/main" id="{8CD65A74-AF46-1766-878E-06F9F1AAA58C}"/>
              </a:ext>
            </a:extLst>
          </p:cNvPr>
          <p:cNvSpPr>
            <a:spLocks noGrp="1"/>
          </p:cNvSpPr>
          <p:nvPr>
            <p:ph type="title"/>
          </p:nvPr>
        </p:nvSpPr>
        <p:spPr>
          <a:xfrm>
            <a:off x="838200" y="306131"/>
            <a:ext cx="10515600" cy="1325563"/>
          </a:xfrm>
        </p:spPr>
        <p:txBody>
          <a:bodyPr>
            <a:normAutofit fontScale="90000"/>
          </a:bodyPr>
          <a:lstStyle/>
          <a:p>
            <a:br>
              <a:rPr lang="nb-NO" sz="4000" dirty="0">
                <a:ea typeface="+mn-ea"/>
                <a:cs typeface="+mn-cs"/>
              </a:rPr>
            </a:br>
            <a:r>
              <a:rPr lang="nb-NO" dirty="0">
                <a:ea typeface="+mn-ea"/>
                <a:cs typeface="+mn-cs"/>
              </a:rPr>
              <a:t>De nye fylkene beholder gamle fylkesvåpen</a:t>
            </a:r>
            <a:br>
              <a:rPr lang="nb-NO" b="1" i="0" dirty="0">
                <a:solidFill>
                  <a:srgbClr val="000000"/>
                </a:solidFill>
                <a:effectLst/>
                <a:latin typeface="Inter"/>
              </a:rPr>
            </a:br>
            <a:endParaRPr lang="nb-NO" dirty="0"/>
          </a:p>
        </p:txBody>
      </p:sp>
      <p:sp>
        <p:nvSpPr>
          <p:cNvPr id="3" name="Plassholder for innhold 2">
            <a:extLst>
              <a:ext uri="{FF2B5EF4-FFF2-40B4-BE49-F238E27FC236}">
                <a16:creationId xmlns:a16="http://schemas.microsoft.com/office/drawing/2014/main" id="{A04CCD5E-6AF3-BCCD-23DE-BEFEC803D7AF}"/>
              </a:ext>
            </a:extLst>
          </p:cNvPr>
          <p:cNvSpPr>
            <a:spLocks noGrp="1"/>
          </p:cNvSpPr>
          <p:nvPr>
            <p:ph idx="1"/>
          </p:nvPr>
        </p:nvSpPr>
        <p:spPr>
          <a:xfrm>
            <a:off x="838200" y="1551167"/>
            <a:ext cx="10515600" cy="3755666"/>
          </a:xfrm>
        </p:spPr>
        <p:txBody>
          <a:bodyPr/>
          <a:lstStyle/>
          <a:p>
            <a:pPr marL="0"/>
            <a:r>
              <a:rPr lang="nb-NO" sz="1800" dirty="0"/>
              <a:t>Fylkestinget vedtok 27.10.2022 at de nye fylkene beholder sine gamle fylkesvåpen, og gamle</a:t>
            </a:r>
            <a:br>
              <a:rPr lang="nb-NO" sz="1800" dirty="0"/>
            </a:br>
            <a:r>
              <a:rPr lang="nb-NO" sz="1800" dirty="0"/>
              <a:t>    fylkesordførerkjeder gjenbrukes.</a:t>
            </a:r>
          </a:p>
          <a:p>
            <a:pPr marL="0"/>
            <a:endParaRPr lang="nb-NO" sz="1800" dirty="0"/>
          </a:p>
          <a:p>
            <a:pPr marL="0"/>
            <a:r>
              <a:rPr lang="nb-NO" sz="1800" dirty="0"/>
              <a:t>Det skal også gjøres en jobb med å modernisere og oppgradere de visuelle profilene til de nye</a:t>
            </a:r>
            <a:br>
              <a:rPr lang="nb-NO" sz="1800" dirty="0"/>
            </a:br>
            <a:r>
              <a:rPr lang="nb-NO" sz="1800" dirty="0"/>
              <a:t>     fylkeskommunene, på en måte som ivaretar dagens krav og universell utforming.</a:t>
            </a:r>
            <a:br>
              <a:rPr lang="nb-NO" sz="1800" dirty="0"/>
            </a:br>
            <a:endParaRPr lang="nb-NO" sz="1800" dirty="0"/>
          </a:p>
          <a:p>
            <a:endParaRPr lang="nb-NO" dirty="0"/>
          </a:p>
        </p:txBody>
      </p:sp>
    </p:spTree>
    <p:extLst>
      <p:ext uri="{BB962C8B-B14F-4D97-AF65-F5344CB8AC3E}">
        <p14:creationId xmlns:p14="http://schemas.microsoft.com/office/powerpoint/2010/main" val="572052589"/>
      </p:ext>
    </p:extLst>
  </p:cSld>
  <p:clrMapOvr>
    <a:masterClrMapping/>
  </p:clrMapOvr>
</p:sld>
</file>

<file path=ppt/theme/theme1.xml><?xml version="1.0" encoding="utf-8"?>
<a:theme xmlns:a="http://schemas.openxmlformats.org/drawingml/2006/main" name="Viken blått-tema">
  <a:themeElements>
    <a:clrScheme name="Viken">
      <a:dk1>
        <a:sysClr val="windowText" lastClr="000000"/>
      </a:dk1>
      <a:lt1>
        <a:sysClr val="window" lastClr="FFFFFF"/>
      </a:lt1>
      <a:dk2>
        <a:srgbClr val="003B5C"/>
      </a:dk2>
      <a:lt2>
        <a:srgbClr val="0085CA"/>
      </a:lt2>
      <a:accent1>
        <a:srgbClr val="0085CA"/>
      </a:accent1>
      <a:accent2>
        <a:srgbClr val="FF9E1B"/>
      </a:accent2>
      <a:accent3>
        <a:srgbClr val="FF5C39"/>
      </a:accent3>
      <a:accent4>
        <a:srgbClr val="009775"/>
      </a:accent4>
      <a:accent5>
        <a:srgbClr val="99D6EA"/>
      </a:accent5>
      <a:accent6>
        <a:srgbClr val="FBD872"/>
      </a:accent6>
      <a:hlink>
        <a:srgbClr val="0563C1"/>
      </a:hlink>
      <a:folHlink>
        <a:srgbClr val="954F72"/>
      </a:folHlink>
    </a:clrScheme>
    <a:fontScheme name="Vike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iken-mal PPT" id="{6169E099-4048-4105-9A56-47C5FE9DE1D6}" vid="{0941FDEF-E92B-4815-8944-42394E42646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0df6e77-efe5-487a-9b5c-e594f12ff9fb">
      <UserInfo>
        <DisplayName>Marianne Brynildsen</DisplayName>
        <AccountId>46</AccountId>
        <AccountType/>
      </UserInfo>
      <UserInfo>
        <DisplayName>Jorid Marie Kruse</DisplayName>
        <AccountId>418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EB88F1227D90DA489876AEFCD5A96754" ma:contentTypeVersion="4" ma:contentTypeDescription="Opprett et nytt dokument." ma:contentTypeScope="" ma:versionID="c21c5e8e3c2f117013e0b56f21ac6098">
  <xsd:schema xmlns:xsd="http://www.w3.org/2001/XMLSchema" xmlns:xs="http://www.w3.org/2001/XMLSchema" xmlns:p="http://schemas.microsoft.com/office/2006/metadata/properties" xmlns:ns2="f2c52489-7aa3-4f08-8a6b-aa579a1fd848" xmlns:ns3="d0df6e77-efe5-487a-9b5c-e594f12ff9fb" targetNamespace="http://schemas.microsoft.com/office/2006/metadata/properties" ma:root="true" ma:fieldsID="d98acb42bfd1456a3f3571e08c1145b5" ns2:_="" ns3:_="">
    <xsd:import namespace="f2c52489-7aa3-4f08-8a6b-aa579a1fd848"/>
    <xsd:import namespace="d0df6e77-efe5-487a-9b5c-e594f12ff9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c52489-7aa3-4f08-8a6b-aa579a1fd8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df6e77-efe5-487a-9b5c-e594f12ff9fb"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DEB998-7963-48B7-96F0-E03184236134}">
  <ds:schemaRefs>
    <ds:schemaRef ds:uri="http://schemas.microsoft.com/office/infopath/2007/PartnerControls"/>
    <ds:schemaRef ds:uri="http://purl.org/dc/dcmitype/"/>
    <ds:schemaRef ds:uri="http://schemas.microsoft.com/office/2006/metadata/properties"/>
    <ds:schemaRef ds:uri="http://purl.org/dc/terms/"/>
    <ds:schemaRef ds:uri="http://schemas.openxmlformats.org/package/2006/metadata/core-properties"/>
    <ds:schemaRef ds:uri="http://purl.org/dc/elements/1.1/"/>
    <ds:schemaRef ds:uri="http://schemas.microsoft.com/office/2006/documentManagement/types"/>
    <ds:schemaRef ds:uri="f2c52489-7aa3-4f08-8a6b-aa579a1fd848"/>
    <ds:schemaRef ds:uri="d0df6e77-efe5-487a-9b5c-e594f12ff9fb"/>
    <ds:schemaRef ds:uri="http://www.w3.org/XML/1998/namespace"/>
  </ds:schemaRefs>
</ds:datastoreItem>
</file>

<file path=customXml/itemProps2.xml><?xml version="1.0" encoding="utf-8"?>
<ds:datastoreItem xmlns:ds="http://schemas.openxmlformats.org/officeDocument/2006/customXml" ds:itemID="{D0642B5B-8324-46FA-9C42-2376CD358C4D}">
  <ds:schemaRefs>
    <ds:schemaRef ds:uri="d0df6e77-efe5-487a-9b5c-e594f12ff9fb"/>
    <ds:schemaRef ds:uri="f2c52489-7aa3-4f08-8a6b-aa579a1fd8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5DAD74D-C539-46B5-ABF3-DECFA6BB9D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Viken-mal PPT_</Template>
  <TotalTime>1091</TotalTime>
  <Words>763</Words>
  <Application>Microsoft Office PowerPoint</Application>
  <PresentationFormat>Widescreen</PresentationFormat>
  <Paragraphs>81</Paragraphs>
  <Slides>12</Slides>
  <Notes>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12</vt:i4>
      </vt:variant>
    </vt:vector>
  </HeadingPairs>
  <TitlesOfParts>
    <vt:vector size="19" baseType="lpstr">
      <vt:lpstr>-apple-system</vt:lpstr>
      <vt:lpstr>Arial</vt:lpstr>
      <vt:lpstr>Calibri</vt:lpstr>
      <vt:lpstr>Calibri Light</vt:lpstr>
      <vt:lpstr>Inter</vt:lpstr>
      <vt:lpstr>Symbol</vt:lpstr>
      <vt:lpstr>Viken blått-tema</vt:lpstr>
      <vt:lpstr>     På vei mot nye Østfold fylkeskommune</vt:lpstr>
      <vt:lpstr>Viken fylkeskommune skal levere gode tjenester</vt:lpstr>
      <vt:lpstr>Etableringsprosjektet skal bygge på</vt:lpstr>
      <vt:lpstr>Formelle roller i bygging av tre nye fylkeskommuner</vt:lpstr>
      <vt:lpstr>  Hovedprosjekt: 01.09.2022 – valg høsten 2023 </vt:lpstr>
      <vt:lpstr> Fase 3: Avslutning: Etter valg 2023 - 01.01.2024  </vt:lpstr>
      <vt:lpstr>Fylkestingets vedtak om forpliktende samarbeid</vt:lpstr>
      <vt:lpstr> Styringsform for de nye fylkeskommunene er vedtatt </vt:lpstr>
      <vt:lpstr> De nye fylkene beholder gamle fylkesvåpen </vt:lpstr>
      <vt:lpstr>PowerPoint-presentasjon</vt:lpstr>
      <vt:lpstr>Prosjektplan med vedlegg</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skal etablere tre nye fylkeskommuner</dc:title>
  <dc:creator>Elin Lied</dc:creator>
  <cp:lastModifiedBy>Kristine Hasle</cp:lastModifiedBy>
  <cp:revision>9</cp:revision>
  <dcterms:created xsi:type="dcterms:W3CDTF">2022-06-06T20:36:45Z</dcterms:created>
  <dcterms:modified xsi:type="dcterms:W3CDTF">2023-01-11T09:36:39Z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96f5184-95c9-4497-b4c5-49bcf01b7f74_Enabled">
    <vt:lpwstr>true</vt:lpwstr>
  </property>
  <property fmtid="{D5CDD505-2E9C-101B-9397-08002B2CF9AE}" pid="3" name="MSIP_Label_696f5184-95c9-4497-b4c5-49bcf01b7f74_SetDate">
    <vt:lpwstr>2020-05-07T10:43:46Z</vt:lpwstr>
  </property>
  <property fmtid="{D5CDD505-2E9C-101B-9397-08002B2CF9AE}" pid="4" name="MSIP_Label_696f5184-95c9-4497-b4c5-49bcf01b7f74_Method">
    <vt:lpwstr>Standard</vt:lpwstr>
  </property>
  <property fmtid="{D5CDD505-2E9C-101B-9397-08002B2CF9AE}" pid="5" name="MSIP_Label_696f5184-95c9-4497-b4c5-49bcf01b7f74_Name">
    <vt:lpwstr>Intern</vt:lpwstr>
  </property>
  <property fmtid="{D5CDD505-2E9C-101B-9397-08002B2CF9AE}" pid="6" name="MSIP_Label_696f5184-95c9-4497-b4c5-49bcf01b7f74_SiteId">
    <vt:lpwstr>3d50ddd4-00a1-4ab7-9788-decf14a8728f</vt:lpwstr>
  </property>
  <property fmtid="{D5CDD505-2E9C-101B-9397-08002B2CF9AE}" pid="7" name="MSIP_Label_696f5184-95c9-4497-b4c5-49bcf01b7f74_ActionId">
    <vt:lpwstr>4708e306-eb72-4212-bb0e-0000ea50fc80</vt:lpwstr>
  </property>
  <property fmtid="{D5CDD505-2E9C-101B-9397-08002B2CF9AE}" pid="8" name="MSIP_Label_696f5184-95c9-4497-b4c5-49bcf01b7f74_ContentBits">
    <vt:lpwstr>0</vt:lpwstr>
  </property>
  <property fmtid="{D5CDD505-2E9C-101B-9397-08002B2CF9AE}" pid="9" name="ContentTypeId">
    <vt:lpwstr>0x010100EB88F1227D90DA489876AEFCD5A96754</vt:lpwstr>
  </property>
</Properties>
</file>