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3E0F-D160-3501-3B53-A379A392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3556861-563F-3F7E-08A7-6AC3E6676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A8819A-EEED-8A77-8420-012DB601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EF82AE-8DBE-1730-FEA6-F3821CF7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D2F92-ABA0-7E11-C5CD-081F4FAC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82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38EB3-DE20-0E7F-CECA-BAAEBC86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6E2DFA-9FB6-9397-6D40-D172CAEB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812B69-50F6-F672-9653-29D66408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6C5D3C-D42D-AF5E-9071-309E7523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54C01A-17F7-5D29-6F89-315C6898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57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C1D952F-A195-5D71-D653-39899051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7E4D760-DFB9-B984-F400-6E4A0688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724F93-152C-5435-F067-F6DA7BF0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81E07B-E5AD-7792-2A92-BB3F2F49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747822-5276-F99C-ECCD-5A99933B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0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C6B84-883E-2C55-F5C8-E981B5A6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3A4F60-4ABE-6522-2F0F-8628A0AD2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625D89-6A67-9495-AE4C-4D374BB2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AE2CD0-FC6C-12FC-BDE9-D377438A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5B4A46-76DA-4A93-1499-38D96B25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4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1B4D23-ABC2-2785-4721-9D1AAA4F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1BA917-CAEE-C3A5-4D11-B0369202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F42DE4-4138-6313-F8B4-38B44065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F5D378-403A-D936-1FCB-A96352EA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79811B-5842-44C5-DC13-798F2AC4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9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E5BDF-21A9-F060-0004-9131E792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015771-763B-B5E2-5555-B6C2128E3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24D3A7-5FD0-7945-5B53-209F906DE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999A04-7DCD-7254-043C-30C2A1A5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75302C3-E15F-91A2-29B2-4D17F62E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3BEF10-A611-B087-59C9-8CB4816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90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336FA-26A7-F892-FE1D-FF73B848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B297FC-D243-AAD1-3ED9-9B032A0F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78210E-4440-358E-18B7-95C973EC8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3296090-B4C6-84E6-C7A3-2900B5413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F48C83-7E31-D741-3D78-340483EB3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AC8942-ED60-067B-B4D0-6D2361A4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1D6DF28-EBFD-CD36-FB84-28DD00C2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E603B6-1FAB-7BB6-B24B-AB665A0D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69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958CC8-12B6-A681-B0D1-EFA78FD6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9E596E-44A8-FCA9-E1C3-C3F03523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940CD6-34CD-77A9-EA01-85C8B0EC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61AB6E-76E6-DFEC-6A1B-EC5F07DB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3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D6153A1-1EBB-6923-F063-112EBC15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667483D-5FB5-ED94-A3BB-45C6E77E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2A0A7D-DA07-0814-371B-47F0560C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21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504A8C-E991-FB8B-ED0D-E7271CC6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59344-2348-C44B-0248-334D32F7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D19853-7992-D4AF-F3ED-BE53F30D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D34B36-1352-8F46-3FDE-094408B6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252926-BE15-6A93-958A-12F2B542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1AF7C8-DEF5-FB00-9109-D71626D7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8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569D9-9DEA-48A8-5C5C-BCDC7B92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0FA3DA-D39D-9599-DB44-E30A4D90C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1A79DF-B2A4-74FD-7638-AF4DC9D25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8EFCAE-B1FD-1EE6-EEBD-98EA2E59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E67D1F-3754-F0EA-0A9D-A46472D7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07F0D1-2E85-A961-F826-3C205B22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49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E7A510A-0FF5-DDEC-A406-AECA8036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BCD5ED-4113-67BF-A591-47C7850B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6E811F-4E1F-501F-4F21-F9E7BD74A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84E1-87C2-4829-A294-FF69B8DBFD98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EFF9D1-5F10-EC66-FD7E-9D47955D2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58E783-F774-28DD-90B6-98511B33A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2387-DCED-459E-BE61-652799DE95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2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Rectangle 110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FB39D7-5552-BBAE-D888-844D6EC9A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FFFF"/>
                </a:solidFill>
              </a:rPr>
              <a:t>Dørene åpnes </a:t>
            </a:r>
            <a:br>
              <a:rPr lang="nb-NO" sz="4800" dirty="0">
                <a:solidFill>
                  <a:srgbClr val="FFFFFF"/>
                </a:solidFill>
              </a:rPr>
            </a:br>
            <a:r>
              <a:rPr lang="nb-NO" sz="3200" dirty="0">
                <a:solidFill>
                  <a:srgbClr val="FFFFFF"/>
                </a:solidFill>
              </a:rPr>
              <a:t>Rakkestad, Indre Østfold</a:t>
            </a:r>
            <a:endParaRPr lang="nb-NO" sz="48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D845A34-8748-B801-287E-28837F553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endParaRPr lang="nb-NO" sz="2000" dirty="0">
              <a:solidFill>
                <a:srgbClr val="E7E6E6"/>
              </a:solidFill>
            </a:endParaRPr>
          </a:p>
        </p:txBody>
      </p:sp>
      <p:pic>
        <p:nvPicPr>
          <p:cNvPr id="1026" name="Picture 2" descr="Vy står igjen på perrongen når toget går">
            <a:extLst>
              <a:ext uri="{FF2B5EF4-FFF2-40B4-BE49-F238E27FC236}">
                <a16:creationId xmlns:a16="http://schemas.microsoft.com/office/drawing/2014/main" id="{DD81E6F8-2BFB-FD3D-F5AB-48B88FFFE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" b="1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4AA460F-CAD1-5D36-5F0C-780016C9C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77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028" name="Picture 4" descr="Vi jobber for at det blir enda enklere å velge toget som transportmiddel til jobben. Foto: Bane NOR">
            <a:extLst>
              <a:ext uri="{FF2B5EF4-FFF2-40B4-BE49-F238E27FC236}">
                <a16:creationId xmlns:a16="http://schemas.microsoft.com/office/drawing/2014/main" id="{11DD10CE-21CB-6F9A-FEF4-84EB5C933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 b="1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0" name="Straight Connector 110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F608BBB3-061E-6562-617F-BB144BBD9C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0" r="14899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301A62-01F4-205C-0693-FACA44DA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2022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B6A32D-B6BD-143D-5813-09A586E6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Rakkestad kommune 		25 000,- 	(bekreftet)</a:t>
            </a:r>
          </a:p>
          <a:p>
            <a:r>
              <a:rPr lang="nb-NO" dirty="0"/>
              <a:t>Rakkestad Næringsråd		25 000,- 	(bekreftet)</a:t>
            </a:r>
          </a:p>
          <a:p>
            <a:r>
              <a:rPr lang="nb-NO" dirty="0"/>
              <a:t>Indre Østfold kommune 	25 000,- 	(bekreftet) </a:t>
            </a:r>
          </a:p>
          <a:p>
            <a:r>
              <a:rPr lang="nb-NO" dirty="0"/>
              <a:t>Viken Fylkeskommune 		25 000,- 	(søkt – mangler svar) </a:t>
            </a:r>
          </a:p>
          <a:p>
            <a:r>
              <a:rPr lang="nb-NO" dirty="0"/>
              <a:t>Bane-Nor				25 000,- 	(Bekreftet)</a:t>
            </a:r>
          </a:p>
          <a:p>
            <a:r>
              <a:rPr lang="nb-NO" dirty="0"/>
              <a:t>Vy tog 				25 000,- 	(Bekreftet)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558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DBA1CB6C07544AB565AF2B26D4E92" ma:contentTypeVersion="11" ma:contentTypeDescription="Create a new document." ma:contentTypeScope="" ma:versionID="b555c3abedba0d8237f35b206d5140f7">
  <xsd:schema xmlns:xsd="http://www.w3.org/2001/XMLSchema" xmlns:xs="http://www.w3.org/2001/XMLSchema" xmlns:p="http://schemas.microsoft.com/office/2006/metadata/properties" xmlns:ns3="5b4a7a7f-1320-43dc-b9f8-70f8be41bd09" xmlns:ns4="2e5d15bb-f1cf-4f2e-a424-0bb1260ac477" targetNamespace="http://schemas.microsoft.com/office/2006/metadata/properties" ma:root="true" ma:fieldsID="82ad8df6c4d18d60eaed5114c0205391" ns3:_="" ns4:_="">
    <xsd:import namespace="5b4a7a7f-1320-43dc-b9f8-70f8be41bd09"/>
    <xsd:import namespace="2e5d15bb-f1cf-4f2e-a424-0bb1260ac4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a7a7f-1320-43dc-b9f8-70f8be41b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d15bb-f1cf-4f2e-a424-0bb1260ac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98A99F-AA6C-45B2-A432-CD220510B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83707-7810-44EE-A3FA-91CFBADD3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a7a7f-1320-43dc-b9f8-70f8be41bd09"/>
    <ds:schemaRef ds:uri="2e5d15bb-f1cf-4f2e-a424-0bb1260ac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304ED-4EC0-49E7-BDAE-9D2E803768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Dørene åpnes  Rakkestad, Indre Østfold</vt:lpstr>
      <vt:lpstr>Budsjett 2022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Dørene åpnes  Rakkestad, Indre Østfold</dc:title>
  <dc:creator>Ida Marie Ruud Stemmedalen</dc:creator>
  <cp:lastModifiedBy>Kristine Hasle</cp:lastModifiedBy>
  <cp:revision>3</cp:revision>
  <dcterms:created xsi:type="dcterms:W3CDTF">2022-11-18T11:13:30Z</dcterms:created>
  <dcterms:modified xsi:type="dcterms:W3CDTF">2023-01-11T07:51:42Z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0x01010030FDBA1CB6C07544AB565AF2B26D4E92</vt:lpwstr>
  </property>
</Properties>
</file>