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Lst>
  <p:notesMasterIdLst>
    <p:notesMasterId r:id="rId36"/>
  </p:notesMasterIdLst>
  <p:handoutMasterIdLst>
    <p:handoutMasterId r:id="rId37"/>
  </p:handoutMasterIdLst>
  <p:sldIdLst>
    <p:sldId id="429" r:id="rId5"/>
    <p:sldId id="802" r:id="rId6"/>
    <p:sldId id="452" r:id="rId7"/>
    <p:sldId id="454" r:id="rId8"/>
    <p:sldId id="455" r:id="rId9"/>
    <p:sldId id="461" r:id="rId10"/>
    <p:sldId id="462" r:id="rId11"/>
    <p:sldId id="463" r:id="rId12"/>
    <p:sldId id="459" r:id="rId13"/>
    <p:sldId id="803" r:id="rId14"/>
    <p:sldId id="433" r:id="rId15"/>
    <p:sldId id="563" r:id="rId16"/>
    <p:sldId id="770" r:id="rId17"/>
    <p:sldId id="511" r:id="rId18"/>
    <p:sldId id="570" r:id="rId19"/>
    <p:sldId id="582" r:id="rId20"/>
    <p:sldId id="583" r:id="rId21"/>
    <p:sldId id="773" r:id="rId22"/>
    <p:sldId id="601" r:id="rId23"/>
    <p:sldId id="575" r:id="rId24"/>
    <p:sldId id="800" r:id="rId25"/>
    <p:sldId id="801" r:id="rId26"/>
    <p:sldId id="505" r:id="rId27"/>
    <p:sldId id="566" r:id="rId28"/>
    <p:sldId id="567" r:id="rId29"/>
    <p:sldId id="526" r:id="rId30"/>
    <p:sldId id="527" r:id="rId31"/>
    <p:sldId id="529" r:id="rId32"/>
    <p:sldId id="553" r:id="rId33"/>
    <p:sldId id="791" r:id="rId34"/>
    <p:sldId id="776" r:id="rId35"/>
  </p:sldIdLst>
  <p:sldSz cx="9144000" cy="5143500" type="screen16x9"/>
  <p:notesSz cx="6858000" cy="9144000"/>
  <p:defaultTextStyle>
    <a:defPPr>
      <a:defRPr lang="nb-NO"/>
    </a:defPPr>
    <a:lvl1pPr algn="l" rtl="0" fontAlgn="base">
      <a:spcBef>
        <a:spcPct val="0"/>
      </a:spcBef>
      <a:spcAft>
        <a:spcPct val="0"/>
      </a:spcAft>
      <a:defRPr sz="1607" kern="1200">
        <a:solidFill>
          <a:schemeClr val="tx1"/>
        </a:solidFill>
        <a:latin typeface="Arial" charset="0"/>
        <a:ea typeface="Arial" charset="0"/>
        <a:cs typeface="Arial"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av Edgar Unnestad" initials="OEU" lastIdx="1" clrIdx="0">
    <p:extLst>
      <p:ext uri="{19B8F6BF-5375-455C-9EA6-DF929625EA0E}">
        <p15:presenceInfo xmlns:p15="http://schemas.microsoft.com/office/powerpoint/2012/main" userId="S-1-5-21-1819426770-1882679541-1392588124-33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BF2"/>
    <a:srgbClr val="1B3A75"/>
    <a:srgbClr val="009DE0"/>
    <a:srgbClr val="FFE400"/>
    <a:srgbClr val="0D2D4C"/>
    <a:srgbClr val="B2D5FF"/>
    <a:srgbClr val="0C2B49"/>
    <a:srgbClr val="001935"/>
    <a:srgbClr val="ECECEC"/>
    <a:srgbClr val="72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3D81CF-94F2-401A-BA57-92F5A7B2D0C5}">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aks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iddels stil 1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ddels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iddels stil 2 - aks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75655" autoAdjust="0"/>
  </p:normalViewPr>
  <p:slideViewPr>
    <p:cSldViewPr snapToObjects="1">
      <p:cViewPr varScale="1">
        <p:scale>
          <a:sx n="114" d="100"/>
          <a:sy n="114" d="100"/>
        </p:scale>
        <p:origin x="1506"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2" d="100"/>
          <a:sy n="62" d="100"/>
        </p:scale>
        <p:origin x="244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13T11:49:01.944"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A9CFF-9695-4FFE-B47E-D5C26F2E377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05BA1A4-15E9-471C-B5F2-916164820C84}">
      <dgm:prSet phldrT="[Tekst]" custT="1"/>
      <dgm:spPr>
        <a:noFill/>
        <a:ln w="3175">
          <a:solidFill>
            <a:schemeClr val="accent5">
              <a:lumMod val="50000"/>
            </a:schemeClr>
          </a:solidFill>
        </a:ln>
      </dgm:spPr>
      <dgm:t>
        <a:bodyPr/>
        <a:lstStyle/>
        <a:p>
          <a:r>
            <a:rPr lang="nb-NO" sz="1200" b="0" dirty="0">
              <a:solidFill>
                <a:schemeClr val="bg1"/>
              </a:solidFill>
            </a:rPr>
            <a:t>Politimester</a:t>
          </a:r>
          <a:br>
            <a:rPr lang="nb-NO" sz="1200" b="0" dirty="0">
              <a:solidFill>
                <a:schemeClr val="bg1"/>
              </a:solidFill>
            </a:rPr>
          </a:br>
          <a:r>
            <a:rPr lang="nb-NO" sz="1200" b="0" dirty="0">
              <a:solidFill>
                <a:schemeClr val="bg1"/>
              </a:solidFill>
            </a:rPr>
            <a:t>Visepolitimester</a:t>
          </a:r>
        </a:p>
      </dgm:t>
    </dgm:pt>
    <dgm:pt modelId="{6E515FDA-A1EE-4C43-B32A-D95102372E2C}" type="parTrans" cxnId="{9DEA2A12-85B2-4AEF-859F-112B5F9520E3}">
      <dgm:prSet/>
      <dgm:spPr/>
      <dgm:t>
        <a:bodyPr/>
        <a:lstStyle/>
        <a:p>
          <a:endParaRPr lang="nb-NO">
            <a:solidFill>
              <a:schemeClr val="bg1"/>
            </a:solidFill>
          </a:endParaRPr>
        </a:p>
      </dgm:t>
    </dgm:pt>
    <dgm:pt modelId="{6CF198D9-B888-4FC9-AB2E-37B762C00F3D}" type="sibTrans" cxnId="{9DEA2A12-85B2-4AEF-859F-112B5F9520E3}">
      <dgm:prSet/>
      <dgm:spPr/>
      <dgm:t>
        <a:bodyPr/>
        <a:lstStyle/>
        <a:p>
          <a:endParaRPr lang="nb-NO">
            <a:solidFill>
              <a:schemeClr val="bg1"/>
            </a:solidFill>
          </a:endParaRPr>
        </a:p>
      </dgm:t>
    </dgm:pt>
    <dgm:pt modelId="{2FB824E5-9DFC-4BDD-9F10-1546AEC56FDA}" type="asst">
      <dgm:prSet phldrT="[Tekst]"/>
      <dgm:spPr>
        <a:noFill/>
        <a:ln w="3175">
          <a:solidFill>
            <a:schemeClr val="accent5">
              <a:lumMod val="50000"/>
            </a:schemeClr>
          </a:solidFill>
        </a:ln>
      </dgm:spPr>
      <dgm:t>
        <a:bodyPr/>
        <a:lstStyle/>
        <a:p>
          <a:r>
            <a:rPr lang="nb-NO" dirty="0">
              <a:solidFill>
                <a:schemeClr val="bg1"/>
              </a:solidFill>
            </a:rPr>
            <a:t>Stab for Virksomhetsstyring</a:t>
          </a:r>
        </a:p>
      </dgm:t>
    </dgm:pt>
    <dgm:pt modelId="{0461C1AE-735A-4529-AD74-5FB80E3FFB73}" type="parTrans" cxnId="{8F850412-24D6-48EE-8405-E7F3262D87D1}">
      <dgm:prSet/>
      <dgm:spPr>
        <a:noFill/>
        <a:ln w="3175">
          <a:solidFill>
            <a:schemeClr val="accent5">
              <a:lumMod val="50000"/>
            </a:schemeClr>
          </a:solidFill>
        </a:ln>
      </dgm:spPr>
      <dgm:t>
        <a:bodyPr/>
        <a:lstStyle/>
        <a:p>
          <a:endParaRPr lang="nb-NO">
            <a:solidFill>
              <a:schemeClr val="bg1"/>
            </a:solidFill>
          </a:endParaRPr>
        </a:p>
      </dgm:t>
    </dgm:pt>
    <dgm:pt modelId="{2FB773FC-00D0-4AC3-A727-5C5BB7C780D9}" type="sibTrans" cxnId="{8F850412-24D6-48EE-8405-E7F3262D87D1}">
      <dgm:prSet/>
      <dgm:spPr/>
      <dgm:t>
        <a:bodyPr/>
        <a:lstStyle/>
        <a:p>
          <a:endParaRPr lang="nb-NO">
            <a:solidFill>
              <a:schemeClr val="bg1"/>
            </a:solidFill>
          </a:endParaRPr>
        </a:p>
      </dgm:t>
    </dgm:pt>
    <dgm:pt modelId="{0837308B-3DAA-4E24-BAD4-9E1A84951ECD}">
      <dgm:prSet phldrT="[Tekst]"/>
      <dgm:spPr>
        <a:noFill/>
        <a:ln w="3175">
          <a:solidFill>
            <a:schemeClr val="accent5">
              <a:lumMod val="50000"/>
            </a:schemeClr>
          </a:solidFill>
        </a:ln>
      </dgm:spPr>
      <dgm:t>
        <a:bodyPr/>
        <a:lstStyle/>
        <a:p>
          <a:r>
            <a:rPr lang="nb-NO" dirty="0">
              <a:solidFill>
                <a:schemeClr val="bg1"/>
              </a:solidFill>
            </a:rPr>
            <a:t>PST</a:t>
          </a:r>
        </a:p>
      </dgm:t>
    </dgm:pt>
    <dgm:pt modelId="{A6BF0F19-57D3-4435-A51A-1DDCC561847D}" type="parTrans" cxnId="{F73CFAD7-0C07-4DEC-8E5A-19F04DF0DA2E}">
      <dgm:prSet/>
      <dgm:spPr>
        <a:noFill/>
        <a:ln w="3175">
          <a:solidFill>
            <a:schemeClr val="accent5">
              <a:lumMod val="50000"/>
            </a:schemeClr>
          </a:solidFill>
        </a:ln>
      </dgm:spPr>
      <dgm:t>
        <a:bodyPr/>
        <a:lstStyle/>
        <a:p>
          <a:endParaRPr lang="nb-NO">
            <a:solidFill>
              <a:schemeClr val="bg1"/>
            </a:solidFill>
          </a:endParaRPr>
        </a:p>
      </dgm:t>
    </dgm:pt>
    <dgm:pt modelId="{D4F010CC-BBB3-4D71-834B-912EF78323B8}" type="sibTrans" cxnId="{F73CFAD7-0C07-4DEC-8E5A-19F04DF0DA2E}">
      <dgm:prSet/>
      <dgm:spPr/>
      <dgm:t>
        <a:bodyPr/>
        <a:lstStyle/>
        <a:p>
          <a:endParaRPr lang="nb-NO">
            <a:solidFill>
              <a:schemeClr val="bg1"/>
            </a:solidFill>
          </a:endParaRPr>
        </a:p>
      </dgm:t>
    </dgm:pt>
    <dgm:pt modelId="{C27CB9D2-88B8-4FFC-B872-1D4370E2CE4D}">
      <dgm:prSet phldrT="[Tekst]"/>
      <dgm:spPr>
        <a:noFill/>
        <a:ln w="3175">
          <a:solidFill>
            <a:schemeClr val="accent5">
              <a:lumMod val="50000"/>
            </a:schemeClr>
          </a:solidFill>
        </a:ln>
      </dgm:spPr>
      <dgm:t>
        <a:bodyPr/>
        <a:lstStyle/>
        <a:p>
          <a:r>
            <a:rPr lang="nb-NO" dirty="0">
              <a:solidFill>
                <a:schemeClr val="bg1"/>
              </a:solidFill>
            </a:rPr>
            <a:t>Felles enhet for forebygging</a:t>
          </a:r>
        </a:p>
      </dgm:t>
    </dgm:pt>
    <dgm:pt modelId="{3DAD23A9-9C00-4E58-8811-4D91144EA969}" type="parTrans" cxnId="{783B1017-6F2F-4D0B-BE96-C19E3961CEFF}">
      <dgm:prSet/>
      <dgm:spPr>
        <a:noFill/>
        <a:ln w="3175">
          <a:solidFill>
            <a:schemeClr val="accent5">
              <a:lumMod val="50000"/>
            </a:schemeClr>
          </a:solidFill>
        </a:ln>
      </dgm:spPr>
      <dgm:t>
        <a:bodyPr/>
        <a:lstStyle/>
        <a:p>
          <a:endParaRPr lang="nb-NO">
            <a:solidFill>
              <a:schemeClr val="bg1"/>
            </a:solidFill>
          </a:endParaRPr>
        </a:p>
      </dgm:t>
    </dgm:pt>
    <dgm:pt modelId="{97B26619-115A-41F1-89D7-F38D1AF32FEC}" type="sibTrans" cxnId="{783B1017-6F2F-4D0B-BE96-C19E3961CEFF}">
      <dgm:prSet/>
      <dgm:spPr/>
      <dgm:t>
        <a:bodyPr/>
        <a:lstStyle/>
        <a:p>
          <a:endParaRPr lang="nb-NO">
            <a:solidFill>
              <a:schemeClr val="bg1"/>
            </a:solidFill>
          </a:endParaRPr>
        </a:p>
      </dgm:t>
    </dgm:pt>
    <dgm:pt modelId="{59F201BD-8950-40E1-97A4-8B13E9736529}">
      <dgm:prSet phldrT="[Tekst]"/>
      <dgm:spPr>
        <a:noFill/>
        <a:ln w="3175">
          <a:solidFill>
            <a:schemeClr val="accent5">
              <a:lumMod val="50000"/>
            </a:schemeClr>
          </a:solidFill>
        </a:ln>
      </dgm:spPr>
      <dgm:t>
        <a:bodyPr/>
        <a:lstStyle/>
        <a:p>
          <a:r>
            <a:rPr lang="nb-NO" dirty="0">
              <a:solidFill>
                <a:schemeClr val="bg1"/>
              </a:solidFill>
            </a:rPr>
            <a:t>Felles enhet for påtale</a:t>
          </a:r>
        </a:p>
      </dgm:t>
    </dgm:pt>
    <dgm:pt modelId="{850FBA8C-772C-4241-9AC3-669E24A9F722}" type="parTrans" cxnId="{13189781-246C-430C-9DF5-2C6A71343672}">
      <dgm:prSet/>
      <dgm:spPr>
        <a:noFill/>
        <a:ln w="3175">
          <a:solidFill>
            <a:schemeClr val="accent5">
              <a:lumMod val="50000"/>
            </a:schemeClr>
          </a:solidFill>
        </a:ln>
      </dgm:spPr>
      <dgm:t>
        <a:bodyPr/>
        <a:lstStyle/>
        <a:p>
          <a:endParaRPr lang="nb-NO">
            <a:solidFill>
              <a:schemeClr val="bg1"/>
            </a:solidFill>
          </a:endParaRPr>
        </a:p>
      </dgm:t>
    </dgm:pt>
    <dgm:pt modelId="{5455880B-9A7E-4F02-949A-FAAE7037B4AD}" type="sibTrans" cxnId="{13189781-246C-430C-9DF5-2C6A71343672}">
      <dgm:prSet/>
      <dgm:spPr/>
      <dgm:t>
        <a:bodyPr/>
        <a:lstStyle/>
        <a:p>
          <a:endParaRPr lang="nb-NO">
            <a:solidFill>
              <a:schemeClr val="bg1"/>
            </a:solidFill>
          </a:endParaRPr>
        </a:p>
      </dgm:t>
    </dgm:pt>
    <dgm:pt modelId="{10ACF9C1-62E9-4301-82FA-C41B3F01DA15}" type="asst">
      <dgm:prSet/>
      <dgm:spPr>
        <a:noFill/>
        <a:ln w="3175">
          <a:solidFill>
            <a:schemeClr val="accent5">
              <a:lumMod val="50000"/>
            </a:schemeClr>
          </a:solidFill>
        </a:ln>
      </dgm:spPr>
      <dgm:t>
        <a:bodyPr/>
        <a:lstStyle/>
        <a:p>
          <a:r>
            <a:rPr lang="nb-NO" dirty="0">
              <a:solidFill>
                <a:schemeClr val="bg1"/>
              </a:solidFill>
            </a:rPr>
            <a:t>Stab for </a:t>
          </a:r>
          <a:br>
            <a:rPr lang="nb-NO" dirty="0">
              <a:solidFill>
                <a:schemeClr val="bg1"/>
              </a:solidFill>
            </a:rPr>
          </a:br>
          <a:r>
            <a:rPr lang="nb-NO" dirty="0">
              <a:solidFill>
                <a:schemeClr val="bg1"/>
              </a:solidFill>
            </a:rPr>
            <a:t>HR og HMS</a:t>
          </a:r>
        </a:p>
      </dgm:t>
    </dgm:pt>
    <dgm:pt modelId="{D0B60D76-E05F-40FF-92B9-3A50CCBC4D44}" type="parTrans" cxnId="{4C0DEDED-5233-4E38-A65A-0DEC3FAF985C}">
      <dgm:prSet/>
      <dgm:spPr>
        <a:noFill/>
        <a:ln w="3175">
          <a:solidFill>
            <a:schemeClr val="accent5">
              <a:lumMod val="50000"/>
            </a:schemeClr>
          </a:solidFill>
        </a:ln>
      </dgm:spPr>
      <dgm:t>
        <a:bodyPr/>
        <a:lstStyle/>
        <a:p>
          <a:endParaRPr lang="nb-NO">
            <a:solidFill>
              <a:schemeClr val="bg1"/>
            </a:solidFill>
          </a:endParaRPr>
        </a:p>
      </dgm:t>
    </dgm:pt>
    <dgm:pt modelId="{037AC373-5D08-4B3F-AEBC-B92E612E21DE}" type="sibTrans" cxnId="{4C0DEDED-5233-4E38-A65A-0DEC3FAF985C}">
      <dgm:prSet/>
      <dgm:spPr/>
      <dgm:t>
        <a:bodyPr/>
        <a:lstStyle/>
        <a:p>
          <a:endParaRPr lang="nb-NO">
            <a:solidFill>
              <a:schemeClr val="bg1"/>
            </a:solidFill>
          </a:endParaRPr>
        </a:p>
      </dgm:t>
    </dgm:pt>
    <dgm:pt modelId="{5BD7FC79-7086-4EB2-A82A-37FFFF70E086}" type="asst">
      <dgm:prSet/>
      <dgm:spPr>
        <a:noFill/>
        <a:ln w="3175">
          <a:solidFill>
            <a:schemeClr val="accent5">
              <a:lumMod val="50000"/>
            </a:schemeClr>
          </a:solidFill>
        </a:ln>
      </dgm:spPr>
      <dgm:t>
        <a:bodyPr/>
        <a:lstStyle/>
        <a:p>
          <a:r>
            <a:rPr lang="nb-NO" dirty="0">
              <a:solidFill>
                <a:schemeClr val="bg1"/>
              </a:solidFill>
            </a:rPr>
            <a:t>Stab for Kommunikasjon</a:t>
          </a:r>
        </a:p>
      </dgm:t>
    </dgm:pt>
    <dgm:pt modelId="{5BD621BD-1237-4617-9D9C-51F95932CCDB}" type="parTrans" cxnId="{082CB8F9-0563-49D1-8201-3D689112564C}">
      <dgm:prSet/>
      <dgm:spPr>
        <a:noFill/>
        <a:ln w="3175">
          <a:solidFill>
            <a:schemeClr val="accent5">
              <a:lumMod val="50000"/>
            </a:schemeClr>
          </a:solidFill>
        </a:ln>
      </dgm:spPr>
      <dgm:t>
        <a:bodyPr/>
        <a:lstStyle/>
        <a:p>
          <a:endParaRPr lang="nb-NO">
            <a:solidFill>
              <a:schemeClr val="bg1"/>
            </a:solidFill>
          </a:endParaRPr>
        </a:p>
      </dgm:t>
    </dgm:pt>
    <dgm:pt modelId="{3BB944EF-D974-4A3C-AC01-BDF9AA86EEA2}" type="sibTrans" cxnId="{082CB8F9-0563-49D1-8201-3D689112564C}">
      <dgm:prSet/>
      <dgm:spPr/>
      <dgm:t>
        <a:bodyPr/>
        <a:lstStyle/>
        <a:p>
          <a:endParaRPr lang="nb-NO">
            <a:solidFill>
              <a:schemeClr val="bg1"/>
            </a:solidFill>
          </a:endParaRPr>
        </a:p>
      </dgm:t>
    </dgm:pt>
    <dgm:pt modelId="{2239D114-3914-4FFC-AD03-646526C180F4}">
      <dgm:prSet/>
      <dgm:spPr>
        <a:noFill/>
        <a:ln w="3175">
          <a:solidFill>
            <a:schemeClr val="accent5">
              <a:lumMod val="50000"/>
            </a:schemeClr>
          </a:solidFill>
        </a:ln>
      </dgm:spPr>
      <dgm:t>
        <a:bodyPr/>
        <a:lstStyle/>
        <a:p>
          <a:r>
            <a:rPr lang="nb-NO" dirty="0">
              <a:solidFill>
                <a:schemeClr val="bg1"/>
              </a:solidFill>
            </a:rPr>
            <a:t>Felles enhet for sivil rettspleie</a:t>
          </a:r>
        </a:p>
      </dgm:t>
    </dgm:pt>
    <dgm:pt modelId="{422DB507-A8F6-4414-8FAB-80D3BDF57B27}" type="parTrans" cxnId="{D5731F7F-1025-46EE-8D0C-4C79EE303FAD}">
      <dgm:prSet/>
      <dgm:spPr>
        <a:noFill/>
        <a:ln w="3175">
          <a:solidFill>
            <a:schemeClr val="accent5">
              <a:lumMod val="50000"/>
            </a:schemeClr>
          </a:solidFill>
        </a:ln>
      </dgm:spPr>
      <dgm:t>
        <a:bodyPr/>
        <a:lstStyle/>
        <a:p>
          <a:endParaRPr lang="nb-NO">
            <a:solidFill>
              <a:schemeClr val="bg1"/>
            </a:solidFill>
          </a:endParaRPr>
        </a:p>
      </dgm:t>
    </dgm:pt>
    <dgm:pt modelId="{6F3F9296-13A2-4C2E-8945-7A1E70478AF3}" type="sibTrans" cxnId="{D5731F7F-1025-46EE-8D0C-4C79EE303FAD}">
      <dgm:prSet/>
      <dgm:spPr/>
      <dgm:t>
        <a:bodyPr/>
        <a:lstStyle/>
        <a:p>
          <a:endParaRPr lang="nb-NO">
            <a:solidFill>
              <a:schemeClr val="bg1"/>
            </a:solidFill>
          </a:endParaRPr>
        </a:p>
      </dgm:t>
    </dgm:pt>
    <dgm:pt modelId="{60FDD1CE-ACCB-4414-958D-569B81B54AD7}">
      <dgm:prSet/>
      <dgm:spPr>
        <a:noFill/>
        <a:ln w="3175">
          <a:solidFill>
            <a:schemeClr val="accent5">
              <a:lumMod val="50000"/>
            </a:schemeClr>
          </a:solidFill>
        </a:ln>
      </dgm:spPr>
      <dgm:t>
        <a:bodyPr/>
        <a:lstStyle/>
        <a:p>
          <a:r>
            <a:rPr lang="nb-NO" dirty="0">
              <a:solidFill>
                <a:schemeClr val="bg1"/>
              </a:solidFill>
            </a:rPr>
            <a:t>Felles enhet for operativ tjeneste</a:t>
          </a:r>
        </a:p>
      </dgm:t>
    </dgm:pt>
    <dgm:pt modelId="{608113FD-D968-4EFD-8FC3-D83BE99D28A1}" type="parTrans" cxnId="{C50C49E8-79D4-4856-9B16-DD9D720E86F8}">
      <dgm:prSet/>
      <dgm:spPr>
        <a:noFill/>
        <a:ln w="3175">
          <a:solidFill>
            <a:schemeClr val="accent5">
              <a:lumMod val="50000"/>
            </a:schemeClr>
          </a:solidFill>
        </a:ln>
      </dgm:spPr>
      <dgm:t>
        <a:bodyPr/>
        <a:lstStyle/>
        <a:p>
          <a:endParaRPr lang="nb-NO">
            <a:solidFill>
              <a:schemeClr val="bg1"/>
            </a:solidFill>
          </a:endParaRPr>
        </a:p>
      </dgm:t>
    </dgm:pt>
    <dgm:pt modelId="{AC674FAD-DC5E-4164-B556-2941AD5A8E8B}" type="sibTrans" cxnId="{C50C49E8-79D4-4856-9B16-DD9D720E86F8}">
      <dgm:prSet/>
      <dgm:spPr/>
      <dgm:t>
        <a:bodyPr/>
        <a:lstStyle/>
        <a:p>
          <a:endParaRPr lang="nb-NO">
            <a:solidFill>
              <a:schemeClr val="bg1"/>
            </a:solidFill>
          </a:endParaRPr>
        </a:p>
      </dgm:t>
    </dgm:pt>
    <dgm:pt modelId="{CB0A194B-20DC-4260-8CED-AE6721B0EBC0}">
      <dgm:prSet/>
      <dgm:spPr>
        <a:noFill/>
        <a:ln w="3175">
          <a:solidFill>
            <a:schemeClr val="accent5">
              <a:lumMod val="50000"/>
            </a:schemeClr>
          </a:solidFill>
        </a:ln>
      </dgm:spPr>
      <dgm:t>
        <a:bodyPr/>
        <a:lstStyle/>
        <a:p>
          <a:r>
            <a:rPr lang="nb-NO" dirty="0">
              <a:solidFill>
                <a:schemeClr val="bg1"/>
              </a:solidFill>
            </a:rPr>
            <a:t>Felles enhet for etterretning og etterforskning</a:t>
          </a:r>
        </a:p>
      </dgm:t>
    </dgm:pt>
    <dgm:pt modelId="{2B13433A-2EC3-4A4A-A63B-BF021CC3F5C7}" type="parTrans" cxnId="{021A2282-3924-4532-82AD-21E9124C44D0}">
      <dgm:prSet/>
      <dgm:spPr>
        <a:noFill/>
        <a:ln w="3175">
          <a:solidFill>
            <a:schemeClr val="accent5">
              <a:lumMod val="50000"/>
            </a:schemeClr>
          </a:solidFill>
        </a:ln>
      </dgm:spPr>
      <dgm:t>
        <a:bodyPr/>
        <a:lstStyle/>
        <a:p>
          <a:endParaRPr lang="nb-NO">
            <a:solidFill>
              <a:schemeClr val="bg1"/>
            </a:solidFill>
          </a:endParaRPr>
        </a:p>
      </dgm:t>
    </dgm:pt>
    <dgm:pt modelId="{B92D5E7B-241E-443E-9118-D028ADF0A201}" type="sibTrans" cxnId="{021A2282-3924-4532-82AD-21E9124C44D0}">
      <dgm:prSet/>
      <dgm:spPr/>
      <dgm:t>
        <a:bodyPr/>
        <a:lstStyle/>
        <a:p>
          <a:endParaRPr lang="nb-NO">
            <a:solidFill>
              <a:schemeClr val="bg1"/>
            </a:solidFill>
          </a:endParaRPr>
        </a:p>
      </dgm:t>
    </dgm:pt>
    <dgm:pt modelId="{A7E062F7-91B2-4A29-9A88-68F21459B5CD}">
      <dgm:prSet/>
      <dgm:spPr>
        <a:noFill/>
        <a:ln w="3175">
          <a:solidFill>
            <a:schemeClr val="accent5">
              <a:lumMod val="50000"/>
            </a:schemeClr>
          </a:solidFill>
        </a:ln>
      </dgm:spPr>
      <dgm:t>
        <a:bodyPr/>
        <a:lstStyle/>
        <a:p>
          <a:r>
            <a:rPr lang="nb-NO" dirty="0">
              <a:solidFill>
                <a:schemeClr val="bg1"/>
              </a:solidFill>
            </a:rPr>
            <a:t>Felles enhet for utlending og forvaltning</a:t>
          </a:r>
        </a:p>
      </dgm:t>
    </dgm:pt>
    <dgm:pt modelId="{256269FD-864B-462F-B889-BC53857E7008}" type="parTrans" cxnId="{B5B0615B-1D33-431F-B1C1-E8575789371E}">
      <dgm:prSet/>
      <dgm:spPr>
        <a:noFill/>
        <a:ln w="3175">
          <a:solidFill>
            <a:schemeClr val="accent5">
              <a:lumMod val="50000"/>
            </a:schemeClr>
          </a:solidFill>
        </a:ln>
      </dgm:spPr>
      <dgm:t>
        <a:bodyPr/>
        <a:lstStyle/>
        <a:p>
          <a:endParaRPr lang="nb-NO">
            <a:solidFill>
              <a:schemeClr val="bg1"/>
            </a:solidFill>
          </a:endParaRPr>
        </a:p>
      </dgm:t>
    </dgm:pt>
    <dgm:pt modelId="{81955A07-0625-4F73-A62F-4EC25FB798B3}" type="sibTrans" cxnId="{B5B0615B-1D33-431F-B1C1-E8575789371E}">
      <dgm:prSet/>
      <dgm:spPr/>
      <dgm:t>
        <a:bodyPr/>
        <a:lstStyle/>
        <a:p>
          <a:endParaRPr lang="nb-NO">
            <a:solidFill>
              <a:schemeClr val="bg1"/>
            </a:solidFill>
          </a:endParaRPr>
        </a:p>
      </dgm:t>
    </dgm:pt>
    <dgm:pt modelId="{1F92B68A-18C5-45EC-94D7-1558B3C07169}">
      <dgm:prSet/>
      <dgm:spPr>
        <a:noFill/>
        <a:ln w="3175">
          <a:solidFill>
            <a:schemeClr val="accent5">
              <a:lumMod val="50000"/>
            </a:schemeClr>
          </a:solidFill>
        </a:ln>
      </dgm:spPr>
      <dgm:t>
        <a:bodyPr/>
        <a:lstStyle/>
        <a:p>
          <a:r>
            <a:rPr lang="nb-NO" dirty="0">
              <a:solidFill>
                <a:schemeClr val="bg1"/>
              </a:solidFill>
            </a:rPr>
            <a:t>GDE </a:t>
          </a:r>
          <a:br>
            <a:rPr lang="nb-NO" dirty="0">
              <a:solidFill>
                <a:schemeClr val="bg1"/>
              </a:solidFill>
            </a:rPr>
          </a:br>
          <a:r>
            <a:rPr lang="nb-NO" dirty="0">
              <a:solidFill>
                <a:schemeClr val="bg1"/>
              </a:solidFill>
            </a:rPr>
            <a:t>Follo-Østfold</a:t>
          </a:r>
        </a:p>
      </dgm:t>
    </dgm:pt>
    <dgm:pt modelId="{B19A423B-1E14-4FC7-B58F-46254694E60E}" type="parTrans" cxnId="{D77C2025-F119-4059-BDB0-E5A524C01469}">
      <dgm:prSet/>
      <dgm:spPr>
        <a:noFill/>
        <a:ln w="3175">
          <a:solidFill>
            <a:schemeClr val="accent5">
              <a:lumMod val="50000"/>
            </a:schemeClr>
          </a:solidFill>
        </a:ln>
      </dgm:spPr>
      <dgm:t>
        <a:bodyPr/>
        <a:lstStyle/>
        <a:p>
          <a:endParaRPr lang="nb-NO">
            <a:solidFill>
              <a:schemeClr val="bg1"/>
            </a:solidFill>
          </a:endParaRPr>
        </a:p>
      </dgm:t>
    </dgm:pt>
    <dgm:pt modelId="{9275CFBA-1002-4E55-B707-E873CA8382FF}" type="sibTrans" cxnId="{D77C2025-F119-4059-BDB0-E5A524C01469}">
      <dgm:prSet/>
      <dgm:spPr/>
      <dgm:t>
        <a:bodyPr/>
        <a:lstStyle/>
        <a:p>
          <a:endParaRPr lang="nb-NO">
            <a:solidFill>
              <a:schemeClr val="bg1"/>
            </a:solidFill>
          </a:endParaRPr>
        </a:p>
      </dgm:t>
    </dgm:pt>
    <dgm:pt modelId="{10D17E20-C061-4246-8B59-3B473FA23C6B}">
      <dgm:prSet/>
      <dgm:spPr>
        <a:noFill/>
        <a:ln w="3175">
          <a:solidFill>
            <a:schemeClr val="accent5">
              <a:lumMod val="50000"/>
            </a:schemeClr>
          </a:solidFill>
        </a:ln>
      </dgm:spPr>
      <dgm:t>
        <a:bodyPr/>
        <a:lstStyle/>
        <a:p>
          <a:r>
            <a:rPr lang="nb-NO" dirty="0">
              <a:solidFill>
                <a:schemeClr val="bg1"/>
              </a:solidFill>
            </a:rPr>
            <a:t>GDE </a:t>
          </a:r>
          <a:br>
            <a:rPr lang="nb-NO" dirty="0">
              <a:solidFill>
                <a:schemeClr val="bg1"/>
              </a:solidFill>
            </a:rPr>
          </a:br>
          <a:r>
            <a:rPr lang="nb-NO" dirty="0">
              <a:solidFill>
                <a:schemeClr val="bg1"/>
              </a:solidFill>
            </a:rPr>
            <a:t>Romerike</a:t>
          </a:r>
        </a:p>
      </dgm:t>
    </dgm:pt>
    <dgm:pt modelId="{CF52B2DA-9CD7-4F66-AC6B-4D51BBA35622}" type="parTrans" cxnId="{8C5AEA30-BFFC-4C20-A909-630B8D1FF6AF}">
      <dgm:prSet/>
      <dgm:spPr>
        <a:noFill/>
        <a:ln w="3175">
          <a:solidFill>
            <a:schemeClr val="accent5">
              <a:lumMod val="50000"/>
            </a:schemeClr>
          </a:solidFill>
        </a:ln>
      </dgm:spPr>
      <dgm:t>
        <a:bodyPr/>
        <a:lstStyle/>
        <a:p>
          <a:endParaRPr lang="nb-NO">
            <a:solidFill>
              <a:schemeClr val="bg1"/>
            </a:solidFill>
          </a:endParaRPr>
        </a:p>
      </dgm:t>
    </dgm:pt>
    <dgm:pt modelId="{86D75E75-F984-454F-B1B3-F03967E29357}" type="sibTrans" cxnId="{8C5AEA30-BFFC-4C20-A909-630B8D1FF6AF}">
      <dgm:prSet/>
      <dgm:spPr/>
      <dgm:t>
        <a:bodyPr/>
        <a:lstStyle/>
        <a:p>
          <a:endParaRPr lang="nb-NO">
            <a:solidFill>
              <a:schemeClr val="bg1"/>
            </a:solidFill>
          </a:endParaRPr>
        </a:p>
      </dgm:t>
    </dgm:pt>
    <dgm:pt modelId="{614275EB-49C9-4FED-9F06-FAD619F0A1DF}" type="pres">
      <dgm:prSet presAssocID="{73FA9CFF-9695-4FFE-B47E-D5C26F2E3779}" presName="hierChild1" presStyleCnt="0">
        <dgm:presLayoutVars>
          <dgm:orgChart val="1"/>
          <dgm:chPref val="1"/>
          <dgm:dir/>
          <dgm:animOne val="branch"/>
          <dgm:animLvl val="lvl"/>
          <dgm:resizeHandles/>
        </dgm:presLayoutVars>
      </dgm:prSet>
      <dgm:spPr/>
    </dgm:pt>
    <dgm:pt modelId="{199F2E9B-32A7-4B0D-B5F9-E5C219FBDF6B}" type="pres">
      <dgm:prSet presAssocID="{005BA1A4-15E9-471C-B5F2-916164820C84}" presName="hierRoot1" presStyleCnt="0">
        <dgm:presLayoutVars>
          <dgm:hierBranch val="init"/>
        </dgm:presLayoutVars>
      </dgm:prSet>
      <dgm:spPr/>
    </dgm:pt>
    <dgm:pt modelId="{AEA7CD64-6B7E-49C5-9BD7-C27219833FEB}" type="pres">
      <dgm:prSet presAssocID="{005BA1A4-15E9-471C-B5F2-916164820C84}" presName="rootComposite1" presStyleCnt="0"/>
      <dgm:spPr/>
    </dgm:pt>
    <dgm:pt modelId="{76E3B04C-8E83-4A1B-8A34-443578CF85B1}" type="pres">
      <dgm:prSet presAssocID="{005BA1A4-15E9-471C-B5F2-916164820C84}" presName="rootText1" presStyleLbl="node0" presStyleIdx="0" presStyleCnt="1" custScaleX="295113" custScaleY="231771" custLinFactY="-100000" custLinFactNeighborX="7178" custLinFactNeighborY="-175621">
        <dgm:presLayoutVars>
          <dgm:chPref val="3"/>
        </dgm:presLayoutVars>
      </dgm:prSet>
      <dgm:spPr/>
    </dgm:pt>
    <dgm:pt modelId="{839936C1-D2C6-42D9-8B2A-7E5DB8A3477C}" type="pres">
      <dgm:prSet presAssocID="{005BA1A4-15E9-471C-B5F2-916164820C84}" presName="rootConnector1" presStyleLbl="node1" presStyleIdx="0" presStyleCnt="0"/>
      <dgm:spPr/>
    </dgm:pt>
    <dgm:pt modelId="{67E5B2B2-B143-421A-824A-D21B66A2F1C9}" type="pres">
      <dgm:prSet presAssocID="{005BA1A4-15E9-471C-B5F2-916164820C84}" presName="hierChild2" presStyleCnt="0"/>
      <dgm:spPr/>
    </dgm:pt>
    <dgm:pt modelId="{14B2A259-FB75-4C77-A642-B5792B81D215}" type="pres">
      <dgm:prSet presAssocID="{A6BF0F19-57D3-4435-A51A-1DDCC561847D}" presName="Name37" presStyleLbl="parChTrans1D2" presStyleIdx="0" presStyleCnt="12" custSzX="7295778" custSzY="2201497"/>
      <dgm:spPr/>
    </dgm:pt>
    <dgm:pt modelId="{078DE087-267C-4EA5-B935-99EE343988D2}" type="pres">
      <dgm:prSet presAssocID="{0837308B-3DAA-4E24-BAD4-9E1A84951ECD}" presName="hierRoot2" presStyleCnt="0">
        <dgm:presLayoutVars>
          <dgm:hierBranch val="init"/>
        </dgm:presLayoutVars>
      </dgm:prSet>
      <dgm:spPr/>
    </dgm:pt>
    <dgm:pt modelId="{C829CC43-2BC1-4821-8D31-B2E00019B240}" type="pres">
      <dgm:prSet presAssocID="{0837308B-3DAA-4E24-BAD4-9E1A84951ECD}" presName="rootComposite" presStyleCnt="0"/>
      <dgm:spPr/>
    </dgm:pt>
    <dgm:pt modelId="{22ABA336-CF93-4805-A6FC-E3396C1B73B0}" type="pres">
      <dgm:prSet presAssocID="{0837308B-3DAA-4E24-BAD4-9E1A84951ECD}" presName="rootText" presStyleLbl="node2" presStyleIdx="0" presStyleCnt="9" custScaleX="170700" custScaleY="197465" custLinFactNeighborX="-73">
        <dgm:presLayoutVars>
          <dgm:chPref val="3"/>
        </dgm:presLayoutVars>
      </dgm:prSet>
      <dgm:spPr/>
    </dgm:pt>
    <dgm:pt modelId="{EF9BA616-59B4-4903-97EB-15D958FA3D9C}" type="pres">
      <dgm:prSet presAssocID="{0837308B-3DAA-4E24-BAD4-9E1A84951ECD}" presName="rootConnector" presStyleLbl="node2" presStyleIdx="0" presStyleCnt="9"/>
      <dgm:spPr/>
    </dgm:pt>
    <dgm:pt modelId="{3E452164-CFC6-4C1E-98ED-F868C2133B59}" type="pres">
      <dgm:prSet presAssocID="{0837308B-3DAA-4E24-BAD4-9E1A84951ECD}" presName="hierChild4" presStyleCnt="0"/>
      <dgm:spPr/>
    </dgm:pt>
    <dgm:pt modelId="{BA555674-E471-4920-8F7F-2388C3DFB794}" type="pres">
      <dgm:prSet presAssocID="{0837308B-3DAA-4E24-BAD4-9E1A84951ECD}" presName="hierChild5" presStyleCnt="0"/>
      <dgm:spPr/>
    </dgm:pt>
    <dgm:pt modelId="{31E7695B-17BF-494A-B819-0C6F416715FC}" type="pres">
      <dgm:prSet presAssocID="{3DAD23A9-9C00-4E58-8811-4D91144EA969}" presName="Name37" presStyleLbl="parChTrans1D2" presStyleIdx="1" presStyleCnt="12" custSzX="5471833" custSzY="2201497"/>
      <dgm:spPr/>
    </dgm:pt>
    <dgm:pt modelId="{75C8F124-9041-4F45-8CAF-B8AA9862F19B}" type="pres">
      <dgm:prSet presAssocID="{C27CB9D2-88B8-4FFC-B872-1D4370E2CE4D}" presName="hierRoot2" presStyleCnt="0">
        <dgm:presLayoutVars>
          <dgm:hierBranch val="init"/>
        </dgm:presLayoutVars>
      </dgm:prSet>
      <dgm:spPr/>
    </dgm:pt>
    <dgm:pt modelId="{173BA5CD-A783-4E68-B9C4-4F70189ACCD5}" type="pres">
      <dgm:prSet presAssocID="{C27CB9D2-88B8-4FFC-B872-1D4370E2CE4D}" presName="rootComposite" presStyleCnt="0"/>
      <dgm:spPr/>
    </dgm:pt>
    <dgm:pt modelId="{81B510BF-DB70-4ACE-B108-7ACC44419938}" type="pres">
      <dgm:prSet presAssocID="{C27CB9D2-88B8-4FFC-B872-1D4370E2CE4D}" presName="rootText" presStyleLbl="node2" presStyleIdx="1" presStyleCnt="9" custScaleX="170700" custScaleY="202393" custLinFactNeighborX="-74">
        <dgm:presLayoutVars>
          <dgm:chPref val="3"/>
        </dgm:presLayoutVars>
      </dgm:prSet>
      <dgm:spPr/>
    </dgm:pt>
    <dgm:pt modelId="{3B8231F0-15DD-4873-992D-D9DA6C030AC9}" type="pres">
      <dgm:prSet presAssocID="{C27CB9D2-88B8-4FFC-B872-1D4370E2CE4D}" presName="rootConnector" presStyleLbl="node2" presStyleIdx="1" presStyleCnt="9"/>
      <dgm:spPr/>
    </dgm:pt>
    <dgm:pt modelId="{A0494C0D-5BE6-4E96-A7FE-32C929696B22}" type="pres">
      <dgm:prSet presAssocID="{C27CB9D2-88B8-4FFC-B872-1D4370E2CE4D}" presName="hierChild4" presStyleCnt="0"/>
      <dgm:spPr/>
    </dgm:pt>
    <dgm:pt modelId="{87FFD734-A618-44DE-B7F1-28D72969EBC5}" type="pres">
      <dgm:prSet presAssocID="{C27CB9D2-88B8-4FFC-B872-1D4370E2CE4D}" presName="hierChild5" presStyleCnt="0"/>
      <dgm:spPr/>
    </dgm:pt>
    <dgm:pt modelId="{2F408D6F-47CA-4E87-95F8-E7719A7985E0}" type="pres">
      <dgm:prSet presAssocID="{850FBA8C-772C-4241-9AC3-669E24A9F722}" presName="Name37" presStyleLbl="parChTrans1D2" presStyleIdx="2" presStyleCnt="12" custSzX="3647889" custSzY="2201497"/>
      <dgm:spPr/>
    </dgm:pt>
    <dgm:pt modelId="{8B7E6E05-57A8-46BC-B19D-BA3A8628C623}" type="pres">
      <dgm:prSet presAssocID="{59F201BD-8950-40E1-97A4-8B13E9736529}" presName="hierRoot2" presStyleCnt="0">
        <dgm:presLayoutVars>
          <dgm:hierBranch val="init"/>
        </dgm:presLayoutVars>
      </dgm:prSet>
      <dgm:spPr/>
    </dgm:pt>
    <dgm:pt modelId="{C27964E8-7D80-4446-BD69-69BBE972C939}" type="pres">
      <dgm:prSet presAssocID="{59F201BD-8950-40E1-97A4-8B13E9736529}" presName="rootComposite" presStyleCnt="0"/>
      <dgm:spPr/>
    </dgm:pt>
    <dgm:pt modelId="{68A1BD31-60C5-4A25-8EB0-E6ABEBDF62EC}" type="pres">
      <dgm:prSet presAssocID="{59F201BD-8950-40E1-97A4-8B13E9736529}" presName="rootText" presStyleLbl="node2" presStyleIdx="2" presStyleCnt="9" custScaleX="170700" custScaleY="199351" custLinFactNeighborX="-74">
        <dgm:presLayoutVars>
          <dgm:chPref val="3"/>
        </dgm:presLayoutVars>
      </dgm:prSet>
      <dgm:spPr/>
    </dgm:pt>
    <dgm:pt modelId="{2DA278F4-44AA-435B-ADE7-F0F53378F2E6}" type="pres">
      <dgm:prSet presAssocID="{59F201BD-8950-40E1-97A4-8B13E9736529}" presName="rootConnector" presStyleLbl="node2" presStyleIdx="2" presStyleCnt="9"/>
      <dgm:spPr/>
    </dgm:pt>
    <dgm:pt modelId="{79495CE9-EA09-4794-A3F1-D09935A1E7DE}" type="pres">
      <dgm:prSet presAssocID="{59F201BD-8950-40E1-97A4-8B13E9736529}" presName="hierChild4" presStyleCnt="0"/>
      <dgm:spPr/>
    </dgm:pt>
    <dgm:pt modelId="{9726CEAE-4C41-4506-91F6-BC914871B71B}" type="pres">
      <dgm:prSet presAssocID="{59F201BD-8950-40E1-97A4-8B13E9736529}" presName="hierChild5" presStyleCnt="0"/>
      <dgm:spPr/>
    </dgm:pt>
    <dgm:pt modelId="{BE137A23-C843-489F-AD39-441EB9B35EB4}" type="pres">
      <dgm:prSet presAssocID="{422DB507-A8F6-4414-8FAB-80D3BDF57B27}" presName="Name37" presStyleLbl="parChTrans1D2" presStyleIdx="3" presStyleCnt="12" custSzX="1823944" custSzY="2201497"/>
      <dgm:spPr/>
    </dgm:pt>
    <dgm:pt modelId="{8FDC8AD1-612B-4DE3-8A08-AF77E2C2847E}" type="pres">
      <dgm:prSet presAssocID="{2239D114-3914-4FFC-AD03-646526C180F4}" presName="hierRoot2" presStyleCnt="0">
        <dgm:presLayoutVars>
          <dgm:hierBranch val="init"/>
        </dgm:presLayoutVars>
      </dgm:prSet>
      <dgm:spPr/>
    </dgm:pt>
    <dgm:pt modelId="{98E5A709-D539-4D83-AEFF-F81278FEB4EE}" type="pres">
      <dgm:prSet presAssocID="{2239D114-3914-4FFC-AD03-646526C180F4}" presName="rootComposite" presStyleCnt="0"/>
      <dgm:spPr/>
    </dgm:pt>
    <dgm:pt modelId="{E8700A11-C0A2-47D4-A64E-FEBC42D64E70}" type="pres">
      <dgm:prSet presAssocID="{2239D114-3914-4FFC-AD03-646526C180F4}" presName="rootText" presStyleLbl="node2" presStyleIdx="3" presStyleCnt="9" custScaleX="170700" custScaleY="192706" custLinFactNeighborX="-74">
        <dgm:presLayoutVars>
          <dgm:chPref val="3"/>
        </dgm:presLayoutVars>
      </dgm:prSet>
      <dgm:spPr/>
    </dgm:pt>
    <dgm:pt modelId="{77A4EA73-C24E-434D-8A0F-FF1445C6861D}" type="pres">
      <dgm:prSet presAssocID="{2239D114-3914-4FFC-AD03-646526C180F4}" presName="rootConnector" presStyleLbl="node2" presStyleIdx="3" presStyleCnt="9"/>
      <dgm:spPr/>
    </dgm:pt>
    <dgm:pt modelId="{0BE114AE-8456-4CDC-8503-F7F33D6D3458}" type="pres">
      <dgm:prSet presAssocID="{2239D114-3914-4FFC-AD03-646526C180F4}" presName="hierChild4" presStyleCnt="0"/>
      <dgm:spPr/>
    </dgm:pt>
    <dgm:pt modelId="{A45D2C45-050B-496C-9C7C-504FF75726FE}" type="pres">
      <dgm:prSet presAssocID="{2239D114-3914-4FFC-AD03-646526C180F4}" presName="hierChild5" presStyleCnt="0"/>
      <dgm:spPr/>
    </dgm:pt>
    <dgm:pt modelId="{6FDB0E1B-49D8-4BCC-8DFA-6D4D33E78DCD}" type="pres">
      <dgm:prSet presAssocID="{608113FD-D968-4EFD-8FC3-D83BE99D28A1}" presName="Name37" presStyleLbl="parChTrans1D2" presStyleIdx="4" presStyleCnt="12" custSzX="156088" custSzY="2201497"/>
      <dgm:spPr/>
    </dgm:pt>
    <dgm:pt modelId="{3233645A-1312-4E91-8403-8152E5661055}" type="pres">
      <dgm:prSet presAssocID="{60FDD1CE-ACCB-4414-958D-569B81B54AD7}" presName="hierRoot2" presStyleCnt="0">
        <dgm:presLayoutVars>
          <dgm:hierBranch val="init"/>
        </dgm:presLayoutVars>
      </dgm:prSet>
      <dgm:spPr/>
    </dgm:pt>
    <dgm:pt modelId="{519DBF1E-E1F8-49CA-9CA2-207EE17A6E8D}" type="pres">
      <dgm:prSet presAssocID="{60FDD1CE-ACCB-4414-958D-569B81B54AD7}" presName="rootComposite" presStyleCnt="0"/>
      <dgm:spPr/>
    </dgm:pt>
    <dgm:pt modelId="{FC40DEEE-0064-47D6-B50B-61A4918B1D39}" type="pres">
      <dgm:prSet presAssocID="{60FDD1CE-ACCB-4414-958D-569B81B54AD7}" presName="rootText" presStyleLbl="node2" presStyleIdx="4" presStyleCnt="9" custScaleX="170700" custScaleY="187428" custLinFactNeighborX="-74">
        <dgm:presLayoutVars>
          <dgm:chPref val="3"/>
        </dgm:presLayoutVars>
      </dgm:prSet>
      <dgm:spPr/>
    </dgm:pt>
    <dgm:pt modelId="{33E1E363-2544-44FF-A3FC-1C672EFD9E3A}" type="pres">
      <dgm:prSet presAssocID="{60FDD1CE-ACCB-4414-958D-569B81B54AD7}" presName="rootConnector" presStyleLbl="node2" presStyleIdx="4" presStyleCnt="9"/>
      <dgm:spPr/>
    </dgm:pt>
    <dgm:pt modelId="{55A9EF66-74CD-480A-ACBC-7A4F8CED82A2}" type="pres">
      <dgm:prSet presAssocID="{60FDD1CE-ACCB-4414-958D-569B81B54AD7}" presName="hierChild4" presStyleCnt="0"/>
      <dgm:spPr/>
    </dgm:pt>
    <dgm:pt modelId="{63DC1E09-3B75-48FA-AB47-3B03FF0086A0}" type="pres">
      <dgm:prSet presAssocID="{60FDD1CE-ACCB-4414-958D-569B81B54AD7}" presName="hierChild5" presStyleCnt="0"/>
      <dgm:spPr/>
    </dgm:pt>
    <dgm:pt modelId="{A3A9109F-92FE-4E58-B9C5-DD7513E740E0}" type="pres">
      <dgm:prSet presAssocID="{2B13433A-2EC3-4A4A-A63B-BF021CC3F5C7}" presName="Name37" presStyleLbl="parChTrans1D2" presStyleIdx="5" presStyleCnt="12" custSzX="1823944" custSzY="2201497"/>
      <dgm:spPr/>
    </dgm:pt>
    <dgm:pt modelId="{FF107F09-722F-4384-B65B-156EA76A6874}" type="pres">
      <dgm:prSet presAssocID="{CB0A194B-20DC-4260-8CED-AE6721B0EBC0}" presName="hierRoot2" presStyleCnt="0">
        <dgm:presLayoutVars>
          <dgm:hierBranch val="init"/>
        </dgm:presLayoutVars>
      </dgm:prSet>
      <dgm:spPr/>
    </dgm:pt>
    <dgm:pt modelId="{98730386-C91F-46B8-929B-A102E321A2B4}" type="pres">
      <dgm:prSet presAssocID="{CB0A194B-20DC-4260-8CED-AE6721B0EBC0}" presName="rootComposite" presStyleCnt="0"/>
      <dgm:spPr/>
    </dgm:pt>
    <dgm:pt modelId="{0D5571F5-B59D-4437-A0FD-57166A1C0D33}" type="pres">
      <dgm:prSet presAssocID="{CB0A194B-20DC-4260-8CED-AE6721B0EBC0}" presName="rootText" presStyleLbl="node2" presStyleIdx="5" presStyleCnt="9" custScaleX="170700" custScaleY="192311" custLinFactNeighborX="-74">
        <dgm:presLayoutVars>
          <dgm:chPref val="3"/>
        </dgm:presLayoutVars>
      </dgm:prSet>
      <dgm:spPr/>
    </dgm:pt>
    <dgm:pt modelId="{038138B9-E979-454C-A38B-1441D0E0873B}" type="pres">
      <dgm:prSet presAssocID="{CB0A194B-20DC-4260-8CED-AE6721B0EBC0}" presName="rootConnector" presStyleLbl="node2" presStyleIdx="5" presStyleCnt="9"/>
      <dgm:spPr/>
    </dgm:pt>
    <dgm:pt modelId="{8A800F35-AED5-4E5D-A1FA-EFBA12CC90AA}" type="pres">
      <dgm:prSet presAssocID="{CB0A194B-20DC-4260-8CED-AE6721B0EBC0}" presName="hierChild4" presStyleCnt="0"/>
      <dgm:spPr/>
    </dgm:pt>
    <dgm:pt modelId="{56077521-8CDC-4C33-8733-A9757C88BA53}" type="pres">
      <dgm:prSet presAssocID="{CB0A194B-20DC-4260-8CED-AE6721B0EBC0}" presName="hierChild5" presStyleCnt="0"/>
      <dgm:spPr/>
    </dgm:pt>
    <dgm:pt modelId="{1067E431-D437-42F1-A2C7-C7F764242CC3}" type="pres">
      <dgm:prSet presAssocID="{256269FD-864B-462F-B889-BC53857E7008}" presName="Name37" presStyleLbl="parChTrans1D2" presStyleIdx="6" presStyleCnt="12" custSzX="3647889" custSzY="2201497"/>
      <dgm:spPr/>
    </dgm:pt>
    <dgm:pt modelId="{3FC5677D-D543-4A01-BB3E-460685AB3D17}" type="pres">
      <dgm:prSet presAssocID="{A7E062F7-91B2-4A29-9A88-68F21459B5CD}" presName="hierRoot2" presStyleCnt="0">
        <dgm:presLayoutVars>
          <dgm:hierBranch val="init"/>
        </dgm:presLayoutVars>
      </dgm:prSet>
      <dgm:spPr/>
    </dgm:pt>
    <dgm:pt modelId="{8F97F15E-AACF-477A-BA68-D358E6397389}" type="pres">
      <dgm:prSet presAssocID="{A7E062F7-91B2-4A29-9A88-68F21459B5CD}" presName="rootComposite" presStyleCnt="0"/>
      <dgm:spPr/>
    </dgm:pt>
    <dgm:pt modelId="{1ACAF1E9-6009-4BAC-A348-0BF00620C069}" type="pres">
      <dgm:prSet presAssocID="{A7E062F7-91B2-4A29-9A88-68F21459B5CD}" presName="rootText" presStyleLbl="node2" presStyleIdx="6" presStyleCnt="9" custScaleX="170700" custScaleY="188261" custLinFactNeighborX="-74">
        <dgm:presLayoutVars>
          <dgm:chPref val="3"/>
        </dgm:presLayoutVars>
      </dgm:prSet>
      <dgm:spPr/>
    </dgm:pt>
    <dgm:pt modelId="{2F060CFA-B014-4487-B1FE-21D57AF1A56D}" type="pres">
      <dgm:prSet presAssocID="{A7E062F7-91B2-4A29-9A88-68F21459B5CD}" presName="rootConnector" presStyleLbl="node2" presStyleIdx="6" presStyleCnt="9"/>
      <dgm:spPr/>
    </dgm:pt>
    <dgm:pt modelId="{9E9170CA-A568-4334-AF08-9012A9F3A30E}" type="pres">
      <dgm:prSet presAssocID="{A7E062F7-91B2-4A29-9A88-68F21459B5CD}" presName="hierChild4" presStyleCnt="0"/>
      <dgm:spPr/>
    </dgm:pt>
    <dgm:pt modelId="{DDF07076-3E5F-4620-8161-2C7367816E0C}" type="pres">
      <dgm:prSet presAssocID="{A7E062F7-91B2-4A29-9A88-68F21459B5CD}" presName="hierChild5" presStyleCnt="0"/>
      <dgm:spPr/>
    </dgm:pt>
    <dgm:pt modelId="{63455DE5-A441-4A31-A11A-BACE1DE5BE0D}" type="pres">
      <dgm:prSet presAssocID="{B19A423B-1E14-4FC7-B58F-46254694E60E}" presName="Name37" presStyleLbl="parChTrans1D2" presStyleIdx="7" presStyleCnt="12" custSzX="5471833" custSzY="2201497"/>
      <dgm:spPr/>
    </dgm:pt>
    <dgm:pt modelId="{652E5FD8-84F6-4270-98F8-2EFCBCD63F98}" type="pres">
      <dgm:prSet presAssocID="{1F92B68A-18C5-45EC-94D7-1558B3C07169}" presName="hierRoot2" presStyleCnt="0">
        <dgm:presLayoutVars>
          <dgm:hierBranch val="init"/>
        </dgm:presLayoutVars>
      </dgm:prSet>
      <dgm:spPr/>
    </dgm:pt>
    <dgm:pt modelId="{CD80AF26-B57B-4A9E-8128-7DEEF568C6ED}" type="pres">
      <dgm:prSet presAssocID="{1F92B68A-18C5-45EC-94D7-1558B3C07169}" presName="rootComposite" presStyleCnt="0"/>
      <dgm:spPr/>
    </dgm:pt>
    <dgm:pt modelId="{3542F5AD-FE0D-4BF8-96C4-81F360CDC7B6}" type="pres">
      <dgm:prSet presAssocID="{1F92B68A-18C5-45EC-94D7-1558B3C07169}" presName="rootText" presStyleLbl="node2" presStyleIdx="7" presStyleCnt="9" custScaleX="170700" custScaleY="188261" custLinFactNeighborX="-74">
        <dgm:presLayoutVars>
          <dgm:chPref val="3"/>
        </dgm:presLayoutVars>
      </dgm:prSet>
      <dgm:spPr/>
    </dgm:pt>
    <dgm:pt modelId="{24B3AAA4-350A-4581-B609-E5BD379DA4C3}" type="pres">
      <dgm:prSet presAssocID="{1F92B68A-18C5-45EC-94D7-1558B3C07169}" presName="rootConnector" presStyleLbl="node2" presStyleIdx="7" presStyleCnt="9"/>
      <dgm:spPr/>
    </dgm:pt>
    <dgm:pt modelId="{689C78EF-A48E-4771-A30A-19422EBEE467}" type="pres">
      <dgm:prSet presAssocID="{1F92B68A-18C5-45EC-94D7-1558B3C07169}" presName="hierChild4" presStyleCnt="0"/>
      <dgm:spPr/>
    </dgm:pt>
    <dgm:pt modelId="{68B29231-E5CF-4729-A505-234942729F20}" type="pres">
      <dgm:prSet presAssocID="{1F92B68A-18C5-45EC-94D7-1558B3C07169}" presName="hierChild5" presStyleCnt="0"/>
      <dgm:spPr/>
    </dgm:pt>
    <dgm:pt modelId="{7F97749F-BAE0-4250-B7C3-CA20F76BD872}" type="pres">
      <dgm:prSet presAssocID="{CF52B2DA-9CD7-4F66-AC6B-4D51BBA35622}" presName="Name37" presStyleLbl="parChTrans1D2" presStyleIdx="8" presStyleCnt="12" custSzX="7295778" custSzY="2201497"/>
      <dgm:spPr/>
    </dgm:pt>
    <dgm:pt modelId="{BEB6B50A-CC45-4BB2-BCFD-026D8AC85940}" type="pres">
      <dgm:prSet presAssocID="{10D17E20-C061-4246-8B59-3B473FA23C6B}" presName="hierRoot2" presStyleCnt="0">
        <dgm:presLayoutVars>
          <dgm:hierBranch val="init"/>
        </dgm:presLayoutVars>
      </dgm:prSet>
      <dgm:spPr/>
    </dgm:pt>
    <dgm:pt modelId="{E2D0772B-F71A-42FB-A1D7-2FC90DFDC37F}" type="pres">
      <dgm:prSet presAssocID="{10D17E20-C061-4246-8B59-3B473FA23C6B}" presName="rootComposite" presStyleCnt="0"/>
      <dgm:spPr/>
    </dgm:pt>
    <dgm:pt modelId="{027FB9BE-0A61-4F25-9DFF-505856BBBAC4}" type="pres">
      <dgm:prSet presAssocID="{10D17E20-C061-4246-8B59-3B473FA23C6B}" presName="rootText" presStyleLbl="node2" presStyleIdx="8" presStyleCnt="9" custScaleX="170700" custScaleY="181305">
        <dgm:presLayoutVars>
          <dgm:chPref val="3"/>
        </dgm:presLayoutVars>
      </dgm:prSet>
      <dgm:spPr/>
    </dgm:pt>
    <dgm:pt modelId="{E293298B-5B7E-4517-9E0B-71BB3C72AC49}" type="pres">
      <dgm:prSet presAssocID="{10D17E20-C061-4246-8B59-3B473FA23C6B}" presName="rootConnector" presStyleLbl="node2" presStyleIdx="8" presStyleCnt="9"/>
      <dgm:spPr/>
    </dgm:pt>
    <dgm:pt modelId="{23F8C92B-17F3-4D91-B70D-6AFF27F9F50D}" type="pres">
      <dgm:prSet presAssocID="{10D17E20-C061-4246-8B59-3B473FA23C6B}" presName="hierChild4" presStyleCnt="0"/>
      <dgm:spPr/>
    </dgm:pt>
    <dgm:pt modelId="{96AC2E74-8C15-4A2D-BC74-411C9E4B3EC4}" type="pres">
      <dgm:prSet presAssocID="{10D17E20-C061-4246-8B59-3B473FA23C6B}" presName="hierChild5" presStyleCnt="0"/>
      <dgm:spPr/>
    </dgm:pt>
    <dgm:pt modelId="{88A66AB2-33C8-44AD-A470-6AE240773B45}" type="pres">
      <dgm:prSet presAssocID="{005BA1A4-15E9-471C-B5F2-916164820C84}" presName="hierChild3" presStyleCnt="0"/>
      <dgm:spPr/>
    </dgm:pt>
    <dgm:pt modelId="{4A980A99-3A03-404B-8475-4F876477DCAB}" type="pres">
      <dgm:prSet presAssocID="{0461C1AE-735A-4529-AD74-5FB80E3FFB73}" presName="Name111" presStyleLbl="parChTrans1D2" presStyleIdx="9" presStyleCnt="12" custSzX="158276" custSzY="621281"/>
      <dgm:spPr/>
    </dgm:pt>
    <dgm:pt modelId="{7BA700E4-B5A3-49F1-AFC2-F34935754967}" type="pres">
      <dgm:prSet presAssocID="{2FB824E5-9DFC-4BDD-9F10-1546AEC56FDA}" presName="hierRoot3" presStyleCnt="0">
        <dgm:presLayoutVars>
          <dgm:hierBranch val="init"/>
        </dgm:presLayoutVars>
      </dgm:prSet>
      <dgm:spPr/>
    </dgm:pt>
    <dgm:pt modelId="{4A1E208E-1B09-4A17-8E3D-23B3D88B5A85}" type="pres">
      <dgm:prSet presAssocID="{2FB824E5-9DFC-4BDD-9F10-1546AEC56FDA}" presName="rootComposite3" presStyleCnt="0"/>
      <dgm:spPr/>
    </dgm:pt>
    <dgm:pt modelId="{2D7D2089-3DE7-4B70-9C97-246ED31A50C0}" type="pres">
      <dgm:prSet presAssocID="{2FB824E5-9DFC-4BDD-9F10-1546AEC56FDA}" presName="rootText3" presStyleLbl="asst1" presStyleIdx="0" presStyleCnt="3" custScaleX="224616" custScaleY="162298" custLinFactY="-100000" custLinFactNeighborX="-1435" custLinFactNeighborY="-106715">
        <dgm:presLayoutVars>
          <dgm:chPref val="3"/>
        </dgm:presLayoutVars>
      </dgm:prSet>
      <dgm:spPr/>
    </dgm:pt>
    <dgm:pt modelId="{3C711F17-93E0-4AFC-A5F9-1FB81668A1DE}" type="pres">
      <dgm:prSet presAssocID="{2FB824E5-9DFC-4BDD-9F10-1546AEC56FDA}" presName="rootConnector3" presStyleLbl="asst1" presStyleIdx="0" presStyleCnt="3"/>
      <dgm:spPr/>
    </dgm:pt>
    <dgm:pt modelId="{FE51F5BD-48FD-4BAB-9002-D895DE56714A}" type="pres">
      <dgm:prSet presAssocID="{2FB824E5-9DFC-4BDD-9F10-1546AEC56FDA}" presName="hierChild6" presStyleCnt="0"/>
      <dgm:spPr/>
    </dgm:pt>
    <dgm:pt modelId="{17FCCA32-A424-4D28-B7C7-B46397AE4DF7}" type="pres">
      <dgm:prSet presAssocID="{2FB824E5-9DFC-4BDD-9F10-1546AEC56FDA}" presName="hierChild7" presStyleCnt="0"/>
      <dgm:spPr/>
    </dgm:pt>
    <dgm:pt modelId="{806AAD29-B1D7-4DFA-AD87-454B316AC933}" type="pres">
      <dgm:prSet presAssocID="{D0B60D76-E05F-40FF-92B9-3A50CCBC4D44}" presName="Name111" presStyleLbl="parChTrans1D2" presStyleIdx="10" presStyleCnt="12" custSzX="158276" custSzY="621281"/>
      <dgm:spPr/>
    </dgm:pt>
    <dgm:pt modelId="{2FD55347-1794-47EC-AE54-DB837A16F324}" type="pres">
      <dgm:prSet presAssocID="{10ACF9C1-62E9-4301-82FA-C41B3F01DA15}" presName="hierRoot3" presStyleCnt="0">
        <dgm:presLayoutVars>
          <dgm:hierBranch val="init"/>
        </dgm:presLayoutVars>
      </dgm:prSet>
      <dgm:spPr/>
    </dgm:pt>
    <dgm:pt modelId="{8D78EAEE-CD57-42EB-88C1-DE11F48BCEF4}" type="pres">
      <dgm:prSet presAssocID="{10ACF9C1-62E9-4301-82FA-C41B3F01DA15}" presName="rootComposite3" presStyleCnt="0"/>
      <dgm:spPr/>
    </dgm:pt>
    <dgm:pt modelId="{20EA24B8-D20E-433A-9E0E-4095877588C4}" type="pres">
      <dgm:prSet presAssocID="{10ACF9C1-62E9-4301-82FA-C41B3F01DA15}" presName="rootText3" presStyleLbl="asst1" presStyleIdx="1" presStyleCnt="3" custScaleX="213724" custScaleY="178618" custLinFactY="-20460" custLinFactNeighborX="16381" custLinFactNeighborY="-100000">
        <dgm:presLayoutVars>
          <dgm:chPref val="3"/>
        </dgm:presLayoutVars>
      </dgm:prSet>
      <dgm:spPr/>
    </dgm:pt>
    <dgm:pt modelId="{03B9C859-8368-42E5-B117-793F133EBF48}" type="pres">
      <dgm:prSet presAssocID="{10ACF9C1-62E9-4301-82FA-C41B3F01DA15}" presName="rootConnector3" presStyleLbl="asst1" presStyleIdx="1" presStyleCnt="3"/>
      <dgm:spPr/>
    </dgm:pt>
    <dgm:pt modelId="{67D6B75A-6F41-4FAA-A715-080DFE0A73C4}" type="pres">
      <dgm:prSet presAssocID="{10ACF9C1-62E9-4301-82FA-C41B3F01DA15}" presName="hierChild6" presStyleCnt="0"/>
      <dgm:spPr/>
    </dgm:pt>
    <dgm:pt modelId="{9216801F-000E-4BA2-8450-72476CBA1E7B}" type="pres">
      <dgm:prSet presAssocID="{10ACF9C1-62E9-4301-82FA-C41B3F01DA15}" presName="hierChild7" presStyleCnt="0"/>
      <dgm:spPr/>
    </dgm:pt>
    <dgm:pt modelId="{DC46D0DC-69F9-48BF-BC89-5B25B41B6B59}" type="pres">
      <dgm:prSet presAssocID="{5BD621BD-1237-4617-9D9C-51F95932CCDB}" presName="Name111" presStyleLbl="parChTrans1D2" presStyleIdx="11" presStyleCnt="12" custSzX="158276" custSzY="1580216"/>
      <dgm:spPr/>
    </dgm:pt>
    <dgm:pt modelId="{E25BCBD7-47E6-407E-A74B-5E4F3FC7EA63}" type="pres">
      <dgm:prSet presAssocID="{5BD7FC79-7086-4EB2-A82A-37FFFF70E086}" presName="hierRoot3" presStyleCnt="0">
        <dgm:presLayoutVars>
          <dgm:hierBranch val="init"/>
        </dgm:presLayoutVars>
      </dgm:prSet>
      <dgm:spPr/>
    </dgm:pt>
    <dgm:pt modelId="{DF883EAC-FD3B-4FC7-B053-DB2114750C9E}" type="pres">
      <dgm:prSet presAssocID="{5BD7FC79-7086-4EB2-A82A-37FFFF70E086}" presName="rootComposite3" presStyleCnt="0"/>
      <dgm:spPr/>
    </dgm:pt>
    <dgm:pt modelId="{269597E5-451C-4A43-A3AE-8ECF0F08B994}" type="pres">
      <dgm:prSet presAssocID="{5BD7FC79-7086-4EB2-A82A-37FFFF70E086}" presName="rootText3" presStyleLbl="asst1" presStyleIdx="2" presStyleCnt="3" custScaleX="223997" custScaleY="181986" custLinFactY="-75134" custLinFactNeighborX="-1435" custLinFactNeighborY="-100000">
        <dgm:presLayoutVars>
          <dgm:chPref val="3"/>
        </dgm:presLayoutVars>
      </dgm:prSet>
      <dgm:spPr/>
    </dgm:pt>
    <dgm:pt modelId="{E523F2F0-F0AC-48C7-9ACA-C81B47AF9059}" type="pres">
      <dgm:prSet presAssocID="{5BD7FC79-7086-4EB2-A82A-37FFFF70E086}" presName="rootConnector3" presStyleLbl="asst1" presStyleIdx="2" presStyleCnt="3"/>
      <dgm:spPr/>
    </dgm:pt>
    <dgm:pt modelId="{6BEC2289-AFFB-4918-8ABF-C36B04599ADB}" type="pres">
      <dgm:prSet presAssocID="{5BD7FC79-7086-4EB2-A82A-37FFFF70E086}" presName="hierChild6" presStyleCnt="0"/>
      <dgm:spPr/>
    </dgm:pt>
    <dgm:pt modelId="{34726AD0-8E8A-450B-AF9B-94C13FCCA589}" type="pres">
      <dgm:prSet presAssocID="{5BD7FC79-7086-4EB2-A82A-37FFFF70E086}" presName="hierChild7" presStyleCnt="0"/>
      <dgm:spPr/>
    </dgm:pt>
  </dgm:ptLst>
  <dgm:cxnLst>
    <dgm:cxn modelId="{AC370503-11FE-4520-85F4-674D93FFFF25}" type="presOf" srcId="{10ACF9C1-62E9-4301-82FA-C41B3F01DA15}" destId="{03B9C859-8368-42E5-B117-793F133EBF48}" srcOrd="1" destOrd="0" presId="urn:microsoft.com/office/officeart/2005/8/layout/orgChart1"/>
    <dgm:cxn modelId="{5BEF3704-E774-4170-B7C2-BC5FE11B0022}" type="presOf" srcId="{2FB824E5-9DFC-4BDD-9F10-1546AEC56FDA}" destId="{2D7D2089-3DE7-4B70-9C97-246ED31A50C0}" srcOrd="0" destOrd="0" presId="urn:microsoft.com/office/officeart/2005/8/layout/orgChart1"/>
    <dgm:cxn modelId="{3BF5B105-9D9F-4B5A-9A2A-EAF6D137151C}" type="presOf" srcId="{2239D114-3914-4FFC-AD03-646526C180F4}" destId="{E8700A11-C0A2-47D4-A64E-FEBC42D64E70}" srcOrd="0" destOrd="0" presId="urn:microsoft.com/office/officeart/2005/8/layout/orgChart1"/>
    <dgm:cxn modelId="{242D1A08-CFDA-45B0-A1CE-F9C8D84A7236}" type="presOf" srcId="{2239D114-3914-4FFC-AD03-646526C180F4}" destId="{77A4EA73-C24E-434D-8A0F-FF1445C6861D}" srcOrd="1" destOrd="0" presId="urn:microsoft.com/office/officeart/2005/8/layout/orgChart1"/>
    <dgm:cxn modelId="{3893A30C-D572-4C39-938C-24F1BF9AFA81}" type="presOf" srcId="{D0B60D76-E05F-40FF-92B9-3A50CCBC4D44}" destId="{806AAD29-B1D7-4DFA-AD87-454B316AC933}" srcOrd="0" destOrd="0" presId="urn:microsoft.com/office/officeart/2005/8/layout/orgChart1"/>
    <dgm:cxn modelId="{E819380E-DEE8-4A2E-A3A2-E28E029FAEF3}" type="presOf" srcId="{A7E062F7-91B2-4A29-9A88-68F21459B5CD}" destId="{2F060CFA-B014-4487-B1FE-21D57AF1A56D}" srcOrd="1" destOrd="0" presId="urn:microsoft.com/office/officeart/2005/8/layout/orgChart1"/>
    <dgm:cxn modelId="{8F850412-24D6-48EE-8405-E7F3262D87D1}" srcId="{005BA1A4-15E9-471C-B5F2-916164820C84}" destId="{2FB824E5-9DFC-4BDD-9F10-1546AEC56FDA}" srcOrd="0" destOrd="0" parTransId="{0461C1AE-735A-4529-AD74-5FB80E3FFB73}" sibTransId="{2FB773FC-00D0-4AC3-A727-5C5BB7C780D9}"/>
    <dgm:cxn modelId="{9DEA2A12-85B2-4AEF-859F-112B5F9520E3}" srcId="{73FA9CFF-9695-4FFE-B47E-D5C26F2E3779}" destId="{005BA1A4-15E9-471C-B5F2-916164820C84}" srcOrd="0" destOrd="0" parTransId="{6E515FDA-A1EE-4C43-B32A-D95102372E2C}" sibTransId="{6CF198D9-B888-4FC9-AB2E-37B762C00F3D}"/>
    <dgm:cxn modelId="{783B1017-6F2F-4D0B-BE96-C19E3961CEFF}" srcId="{005BA1A4-15E9-471C-B5F2-916164820C84}" destId="{C27CB9D2-88B8-4FFC-B872-1D4370E2CE4D}" srcOrd="2" destOrd="0" parTransId="{3DAD23A9-9C00-4E58-8811-4D91144EA969}" sibTransId="{97B26619-115A-41F1-89D7-F38D1AF32FEC}"/>
    <dgm:cxn modelId="{13A3A022-3D6E-4ADD-B02C-EA43443AB73D}" type="presOf" srcId="{1F92B68A-18C5-45EC-94D7-1558B3C07169}" destId="{24B3AAA4-350A-4581-B609-E5BD379DA4C3}" srcOrd="1" destOrd="0" presId="urn:microsoft.com/office/officeart/2005/8/layout/orgChart1"/>
    <dgm:cxn modelId="{1676EA23-B8EC-4CC0-BCF2-A5BF6377D268}" type="presOf" srcId="{60FDD1CE-ACCB-4414-958D-569B81B54AD7}" destId="{FC40DEEE-0064-47D6-B50B-61A4918B1D39}" srcOrd="0" destOrd="0" presId="urn:microsoft.com/office/officeart/2005/8/layout/orgChart1"/>
    <dgm:cxn modelId="{D77C2025-F119-4059-BDB0-E5A524C01469}" srcId="{005BA1A4-15E9-471C-B5F2-916164820C84}" destId="{1F92B68A-18C5-45EC-94D7-1558B3C07169}" srcOrd="10" destOrd="0" parTransId="{B19A423B-1E14-4FC7-B58F-46254694E60E}" sibTransId="{9275CFBA-1002-4E55-B707-E873CA8382FF}"/>
    <dgm:cxn modelId="{ABE9CD29-F31F-4798-AE39-946F94677792}" type="presOf" srcId="{C27CB9D2-88B8-4FFC-B872-1D4370E2CE4D}" destId="{81B510BF-DB70-4ACE-B108-7ACC44419938}" srcOrd="0" destOrd="0" presId="urn:microsoft.com/office/officeart/2005/8/layout/orgChart1"/>
    <dgm:cxn modelId="{8C5AEA30-BFFC-4C20-A909-630B8D1FF6AF}" srcId="{005BA1A4-15E9-471C-B5F2-916164820C84}" destId="{10D17E20-C061-4246-8B59-3B473FA23C6B}" srcOrd="11" destOrd="0" parTransId="{CF52B2DA-9CD7-4F66-AC6B-4D51BBA35622}" sibTransId="{86D75E75-F984-454F-B1B3-F03967E29357}"/>
    <dgm:cxn modelId="{5A188E32-DE8C-4E7B-B338-61B0D901E587}" type="presOf" srcId="{608113FD-D968-4EFD-8FC3-D83BE99D28A1}" destId="{6FDB0E1B-49D8-4BCC-8DFA-6D4D33E78DCD}" srcOrd="0" destOrd="0" presId="urn:microsoft.com/office/officeart/2005/8/layout/orgChart1"/>
    <dgm:cxn modelId="{20D0DA32-61D1-4EA3-92B5-CEC47F7F71E4}" type="presOf" srcId="{005BA1A4-15E9-471C-B5F2-916164820C84}" destId="{76E3B04C-8E83-4A1B-8A34-443578CF85B1}" srcOrd="0" destOrd="0" presId="urn:microsoft.com/office/officeart/2005/8/layout/orgChart1"/>
    <dgm:cxn modelId="{C633143D-E4D4-47FB-AEB7-F7D0DD0BD199}" type="presOf" srcId="{5BD621BD-1237-4617-9D9C-51F95932CCDB}" destId="{DC46D0DC-69F9-48BF-BC89-5B25B41B6B59}" srcOrd="0" destOrd="0" presId="urn:microsoft.com/office/officeart/2005/8/layout/orgChart1"/>
    <dgm:cxn modelId="{B5B0615B-1D33-431F-B1C1-E8575789371E}" srcId="{005BA1A4-15E9-471C-B5F2-916164820C84}" destId="{A7E062F7-91B2-4A29-9A88-68F21459B5CD}" srcOrd="9" destOrd="0" parTransId="{256269FD-864B-462F-B889-BC53857E7008}" sibTransId="{81955A07-0625-4F73-A62F-4EC25FB798B3}"/>
    <dgm:cxn modelId="{5DA02460-0EAD-449D-9EDE-03FBFFD79758}" type="presOf" srcId="{0837308B-3DAA-4E24-BAD4-9E1A84951ECD}" destId="{EF9BA616-59B4-4903-97EB-15D958FA3D9C}" srcOrd="1" destOrd="0" presId="urn:microsoft.com/office/officeart/2005/8/layout/orgChart1"/>
    <dgm:cxn modelId="{5E3BDC41-810D-4C6A-A3F2-EA35CFA07226}" type="presOf" srcId="{CB0A194B-20DC-4260-8CED-AE6721B0EBC0}" destId="{0D5571F5-B59D-4437-A0FD-57166A1C0D33}" srcOrd="0" destOrd="0" presId="urn:microsoft.com/office/officeart/2005/8/layout/orgChart1"/>
    <dgm:cxn modelId="{A1582164-E7CC-4FEC-9A4D-B425BE9E43FA}" type="presOf" srcId="{3DAD23A9-9C00-4E58-8811-4D91144EA969}" destId="{31E7695B-17BF-494A-B819-0C6F416715FC}" srcOrd="0" destOrd="0" presId="urn:microsoft.com/office/officeart/2005/8/layout/orgChart1"/>
    <dgm:cxn modelId="{268EC368-7E18-4EB4-9DF7-34F6474BEBBB}" type="presOf" srcId="{5BD7FC79-7086-4EB2-A82A-37FFFF70E086}" destId="{269597E5-451C-4A43-A3AE-8ECF0F08B994}" srcOrd="0" destOrd="0" presId="urn:microsoft.com/office/officeart/2005/8/layout/orgChart1"/>
    <dgm:cxn modelId="{85B2936C-E8D3-41B2-B674-1D4214E77C99}" type="presOf" srcId="{C27CB9D2-88B8-4FFC-B872-1D4370E2CE4D}" destId="{3B8231F0-15DD-4873-992D-D9DA6C030AC9}" srcOrd="1" destOrd="0" presId="urn:microsoft.com/office/officeart/2005/8/layout/orgChart1"/>
    <dgm:cxn modelId="{08F8A26F-BA6F-4C1F-AAFE-D940D45E6999}" type="presOf" srcId="{10ACF9C1-62E9-4301-82FA-C41B3F01DA15}" destId="{20EA24B8-D20E-433A-9E0E-4095877588C4}" srcOrd="0" destOrd="0" presId="urn:microsoft.com/office/officeart/2005/8/layout/orgChart1"/>
    <dgm:cxn modelId="{93680E76-93C4-46E8-AC77-83DC5802BC2A}" type="presOf" srcId="{0837308B-3DAA-4E24-BAD4-9E1A84951ECD}" destId="{22ABA336-CF93-4805-A6FC-E3396C1B73B0}" srcOrd="0" destOrd="0" presId="urn:microsoft.com/office/officeart/2005/8/layout/orgChart1"/>
    <dgm:cxn modelId="{98A97977-03BD-46E1-9F52-D36E7C8258DF}" type="presOf" srcId="{CF52B2DA-9CD7-4F66-AC6B-4D51BBA35622}" destId="{7F97749F-BAE0-4250-B7C3-CA20F76BD872}" srcOrd="0" destOrd="0" presId="urn:microsoft.com/office/officeart/2005/8/layout/orgChart1"/>
    <dgm:cxn modelId="{D7391A58-1CED-40C2-A1C5-01AF8DD56C37}" type="presOf" srcId="{59F201BD-8950-40E1-97A4-8B13E9736529}" destId="{2DA278F4-44AA-435B-ADE7-F0F53378F2E6}" srcOrd="1" destOrd="0" presId="urn:microsoft.com/office/officeart/2005/8/layout/orgChart1"/>
    <dgm:cxn modelId="{D5731F7F-1025-46EE-8D0C-4C79EE303FAD}" srcId="{005BA1A4-15E9-471C-B5F2-916164820C84}" destId="{2239D114-3914-4FFC-AD03-646526C180F4}" srcOrd="6" destOrd="0" parTransId="{422DB507-A8F6-4414-8FAB-80D3BDF57B27}" sibTransId="{6F3F9296-13A2-4C2E-8945-7A1E70478AF3}"/>
    <dgm:cxn modelId="{13189781-246C-430C-9DF5-2C6A71343672}" srcId="{005BA1A4-15E9-471C-B5F2-916164820C84}" destId="{59F201BD-8950-40E1-97A4-8B13E9736529}" srcOrd="3" destOrd="0" parTransId="{850FBA8C-772C-4241-9AC3-669E24A9F722}" sibTransId="{5455880B-9A7E-4F02-949A-FAAE7037B4AD}"/>
    <dgm:cxn modelId="{021A2282-3924-4532-82AD-21E9124C44D0}" srcId="{005BA1A4-15E9-471C-B5F2-916164820C84}" destId="{CB0A194B-20DC-4260-8CED-AE6721B0EBC0}" srcOrd="8" destOrd="0" parTransId="{2B13433A-2EC3-4A4A-A63B-BF021CC3F5C7}" sibTransId="{B92D5E7B-241E-443E-9118-D028ADF0A201}"/>
    <dgm:cxn modelId="{B1981C86-E59C-4D30-922C-93D9DAB0FF3A}" type="presOf" srcId="{850FBA8C-772C-4241-9AC3-669E24A9F722}" destId="{2F408D6F-47CA-4E87-95F8-E7719A7985E0}" srcOrd="0" destOrd="0" presId="urn:microsoft.com/office/officeart/2005/8/layout/orgChart1"/>
    <dgm:cxn modelId="{171FDC8F-0C3C-4578-A6F1-6DE5031D13B4}" type="presOf" srcId="{59F201BD-8950-40E1-97A4-8B13E9736529}" destId="{68A1BD31-60C5-4A25-8EB0-E6ABEBDF62EC}" srcOrd="0" destOrd="0" presId="urn:microsoft.com/office/officeart/2005/8/layout/orgChart1"/>
    <dgm:cxn modelId="{D7C4CC95-2CF5-4757-A769-E2F64E5596AE}" type="presOf" srcId="{CB0A194B-20DC-4260-8CED-AE6721B0EBC0}" destId="{038138B9-E979-454C-A38B-1441D0E0873B}" srcOrd="1" destOrd="0" presId="urn:microsoft.com/office/officeart/2005/8/layout/orgChart1"/>
    <dgm:cxn modelId="{28209E9A-A538-43CB-A182-A7A0ED0C8645}" type="presOf" srcId="{10D17E20-C061-4246-8B59-3B473FA23C6B}" destId="{E293298B-5B7E-4517-9E0B-71BB3C72AC49}" srcOrd="1" destOrd="0" presId="urn:microsoft.com/office/officeart/2005/8/layout/orgChart1"/>
    <dgm:cxn modelId="{47A7EF9D-D8A2-46DE-81C4-947F391FCF29}" type="presOf" srcId="{A7E062F7-91B2-4A29-9A88-68F21459B5CD}" destId="{1ACAF1E9-6009-4BAC-A348-0BF00620C069}" srcOrd="0" destOrd="0" presId="urn:microsoft.com/office/officeart/2005/8/layout/orgChart1"/>
    <dgm:cxn modelId="{674C8B9E-7C86-45DD-B9DB-9A4DB15A159F}" type="presOf" srcId="{422DB507-A8F6-4414-8FAB-80D3BDF57B27}" destId="{BE137A23-C843-489F-AD39-441EB9B35EB4}" srcOrd="0" destOrd="0" presId="urn:microsoft.com/office/officeart/2005/8/layout/orgChart1"/>
    <dgm:cxn modelId="{658C00A4-8C94-4192-AEAF-117E827D0894}" type="presOf" srcId="{5BD7FC79-7086-4EB2-A82A-37FFFF70E086}" destId="{E523F2F0-F0AC-48C7-9ACA-C81B47AF9059}" srcOrd="1" destOrd="0" presId="urn:microsoft.com/office/officeart/2005/8/layout/orgChart1"/>
    <dgm:cxn modelId="{959B95A9-A23C-4BB8-8DBE-26A2FE70E909}" type="presOf" srcId="{10D17E20-C061-4246-8B59-3B473FA23C6B}" destId="{027FB9BE-0A61-4F25-9DFF-505856BBBAC4}" srcOrd="0" destOrd="0" presId="urn:microsoft.com/office/officeart/2005/8/layout/orgChart1"/>
    <dgm:cxn modelId="{8FF839AA-40CF-4775-91BF-1B28B157E388}" type="presOf" srcId="{256269FD-864B-462F-B889-BC53857E7008}" destId="{1067E431-D437-42F1-A2C7-C7F764242CC3}" srcOrd="0" destOrd="0" presId="urn:microsoft.com/office/officeart/2005/8/layout/orgChart1"/>
    <dgm:cxn modelId="{A54922AB-18F9-455F-AC72-185783683EC7}" type="presOf" srcId="{2B13433A-2EC3-4A4A-A63B-BF021CC3F5C7}" destId="{A3A9109F-92FE-4E58-B9C5-DD7513E740E0}" srcOrd="0" destOrd="0" presId="urn:microsoft.com/office/officeart/2005/8/layout/orgChart1"/>
    <dgm:cxn modelId="{BD16B5BB-AFCB-4E01-B59B-76EA98BAF6CA}" type="presOf" srcId="{B19A423B-1E14-4FC7-B58F-46254694E60E}" destId="{63455DE5-A441-4A31-A11A-BACE1DE5BE0D}" srcOrd="0" destOrd="0" presId="urn:microsoft.com/office/officeart/2005/8/layout/orgChart1"/>
    <dgm:cxn modelId="{145AD6C0-CEA1-492A-932F-A06A81B12756}" type="presOf" srcId="{73FA9CFF-9695-4FFE-B47E-D5C26F2E3779}" destId="{614275EB-49C9-4FED-9F06-FAD619F0A1DF}" srcOrd="0" destOrd="0" presId="urn:microsoft.com/office/officeart/2005/8/layout/orgChart1"/>
    <dgm:cxn modelId="{9B9A48CE-94DC-4CDF-8364-223858F57A81}" type="presOf" srcId="{0461C1AE-735A-4529-AD74-5FB80E3FFB73}" destId="{4A980A99-3A03-404B-8475-4F876477DCAB}" srcOrd="0" destOrd="0" presId="urn:microsoft.com/office/officeart/2005/8/layout/orgChart1"/>
    <dgm:cxn modelId="{F73CFAD7-0C07-4DEC-8E5A-19F04DF0DA2E}" srcId="{005BA1A4-15E9-471C-B5F2-916164820C84}" destId="{0837308B-3DAA-4E24-BAD4-9E1A84951ECD}" srcOrd="1" destOrd="0" parTransId="{A6BF0F19-57D3-4435-A51A-1DDCC561847D}" sibTransId="{D4F010CC-BBB3-4D71-834B-912EF78323B8}"/>
    <dgm:cxn modelId="{7ABEF2E4-463B-408C-A894-86A7ED283A49}" type="presOf" srcId="{2FB824E5-9DFC-4BDD-9F10-1546AEC56FDA}" destId="{3C711F17-93E0-4AFC-A5F9-1FB81668A1DE}" srcOrd="1" destOrd="0" presId="urn:microsoft.com/office/officeart/2005/8/layout/orgChart1"/>
    <dgm:cxn modelId="{C50C49E8-79D4-4856-9B16-DD9D720E86F8}" srcId="{005BA1A4-15E9-471C-B5F2-916164820C84}" destId="{60FDD1CE-ACCB-4414-958D-569B81B54AD7}" srcOrd="7" destOrd="0" parTransId="{608113FD-D968-4EFD-8FC3-D83BE99D28A1}" sibTransId="{AC674FAD-DC5E-4164-B556-2941AD5A8E8B}"/>
    <dgm:cxn modelId="{4C0DEDED-5233-4E38-A65A-0DEC3FAF985C}" srcId="{005BA1A4-15E9-471C-B5F2-916164820C84}" destId="{10ACF9C1-62E9-4301-82FA-C41B3F01DA15}" srcOrd="4" destOrd="0" parTransId="{D0B60D76-E05F-40FF-92B9-3A50CCBC4D44}" sibTransId="{037AC373-5D08-4B3F-AEBC-B92E612E21DE}"/>
    <dgm:cxn modelId="{61197EF6-CAFC-4C82-8F95-33DFFA922638}" type="presOf" srcId="{005BA1A4-15E9-471C-B5F2-916164820C84}" destId="{839936C1-D2C6-42D9-8B2A-7E5DB8A3477C}" srcOrd="1" destOrd="0" presId="urn:microsoft.com/office/officeart/2005/8/layout/orgChart1"/>
    <dgm:cxn modelId="{5A039AF6-971E-441B-A84F-DD23677A129B}" type="presOf" srcId="{60FDD1CE-ACCB-4414-958D-569B81B54AD7}" destId="{33E1E363-2544-44FF-A3FC-1C672EFD9E3A}" srcOrd="1" destOrd="0" presId="urn:microsoft.com/office/officeart/2005/8/layout/orgChart1"/>
    <dgm:cxn modelId="{082CB8F9-0563-49D1-8201-3D689112564C}" srcId="{005BA1A4-15E9-471C-B5F2-916164820C84}" destId="{5BD7FC79-7086-4EB2-A82A-37FFFF70E086}" srcOrd="5" destOrd="0" parTransId="{5BD621BD-1237-4617-9D9C-51F95932CCDB}" sibTransId="{3BB944EF-D974-4A3C-AC01-BDF9AA86EEA2}"/>
    <dgm:cxn modelId="{D61EB3FE-482C-454C-AEA2-0798261B0CCC}" type="presOf" srcId="{A6BF0F19-57D3-4435-A51A-1DDCC561847D}" destId="{14B2A259-FB75-4C77-A642-B5792B81D215}" srcOrd="0" destOrd="0" presId="urn:microsoft.com/office/officeart/2005/8/layout/orgChart1"/>
    <dgm:cxn modelId="{FC50E3FE-9D42-4D84-8BA9-752C71733BE3}" type="presOf" srcId="{1F92B68A-18C5-45EC-94D7-1558B3C07169}" destId="{3542F5AD-FE0D-4BF8-96C4-81F360CDC7B6}" srcOrd="0" destOrd="0" presId="urn:microsoft.com/office/officeart/2005/8/layout/orgChart1"/>
    <dgm:cxn modelId="{ED3162F2-6139-4FFF-9446-B6FEEF5FD217}" type="presParOf" srcId="{614275EB-49C9-4FED-9F06-FAD619F0A1DF}" destId="{199F2E9B-32A7-4B0D-B5F9-E5C219FBDF6B}" srcOrd="0" destOrd="0" presId="urn:microsoft.com/office/officeart/2005/8/layout/orgChart1"/>
    <dgm:cxn modelId="{8943C743-C34C-42B4-8419-A480EB947222}" type="presParOf" srcId="{199F2E9B-32A7-4B0D-B5F9-E5C219FBDF6B}" destId="{AEA7CD64-6B7E-49C5-9BD7-C27219833FEB}" srcOrd="0" destOrd="0" presId="urn:microsoft.com/office/officeart/2005/8/layout/orgChart1"/>
    <dgm:cxn modelId="{67C4192D-A751-462C-B370-A2F929730B7F}" type="presParOf" srcId="{AEA7CD64-6B7E-49C5-9BD7-C27219833FEB}" destId="{76E3B04C-8E83-4A1B-8A34-443578CF85B1}" srcOrd="0" destOrd="0" presId="urn:microsoft.com/office/officeart/2005/8/layout/orgChart1"/>
    <dgm:cxn modelId="{5B820717-60BC-499C-9C38-12D0FF873B3A}" type="presParOf" srcId="{AEA7CD64-6B7E-49C5-9BD7-C27219833FEB}" destId="{839936C1-D2C6-42D9-8B2A-7E5DB8A3477C}" srcOrd="1" destOrd="0" presId="urn:microsoft.com/office/officeart/2005/8/layout/orgChart1"/>
    <dgm:cxn modelId="{E477605D-D988-4C75-95CE-1ACC47BB5FED}" type="presParOf" srcId="{199F2E9B-32A7-4B0D-B5F9-E5C219FBDF6B}" destId="{67E5B2B2-B143-421A-824A-D21B66A2F1C9}" srcOrd="1" destOrd="0" presId="urn:microsoft.com/office/officeart/2005/8/layout/orgChart1"/>
    <dgm:cxn modelId="{19934CEC-59E3-4C9F-B11E-CB41038FF6E6}" type="presParOf" srcId="{67E5B2B2-B143-421A-824A-D21B66A2F1C9}" destId="{14B2A259-FB75-4C77-A642-B5792B81D215}" srcOrd="0" destOrd="0" presId="urn:microsoft.com/office/officeart/2005/8/layout/orgChart1"/>
    <dgm:cxn modelId="{B3459CC7-F68E-4F09-B4E5-AC8FBDEFCA3A}" type="presParOf" srcId="{67E5B2B2-B143-421A-824A-D21B66A2F1C9}" destId="{078DE087-267C-4EA5-B935-99EE343988D2}" srcOrd="1" destOrd="0" presId="urn:microsoft.com/office/officeart/2005/8/layout/orgChart1"/>
    <dgm:cxn modelId="{A68FE195-E900-4FDC-ADE1-E2F2F767EF9B}" type="presParOf" srcId="{078DE087-267C-4EA5-B935-99EE343988D2}" destId="{C829CC43-2BC1-4821-8D31-B2E00019B240}" srcOrd="0" destOrd="0" presId="urn:microsoft.com/office/officeart/2005/8/layout/orgChart1"/>
    <dgm:cxn modelId="{A718FD72-73AC-487B-9018-78384E54BD99}" type="presParOf" srcId="{C829CC43-2BC1-4821-8D31-B2E00019B240}" destId="{22ABA336-CF93-4805-A6FC-E3396C1B73B0}" srcOrd="0" destOrd="0" presId="urn:microsoft.com/office/officeart/2005/8/layout/orgChart1"/>
    <dgm:cxn modelId="{50AC9E40-EB76-4456-9112-88AB642FF4BC}" type="presParOf" srcId="{C829CC43-2BC1-4821-8D31-B2E00019B240}" destId="{EF9BA616-59B4-4903-97EB-15D958FA3D9C}" srcOrd="1" destOrd="0" presId="urn:microsoft.com/office/officeart/2005/8/layout/orgChart1"/>
    <dgm:cxn modelId="{4711D6AB-D714-473D-87C5-C85889113AC7}" type="presParOf" srcId="{078DE087-267C-4EA5-B935-99EE343988D2}" destId="{3E452164-CFC6-4C1E-98ED-F868C2133B59}" srcOrd="1" destOrd="0" presId="urn:microsoft.com/office/officeart/2005/8/layout/orgChart1"/>
    <dgm:cxn modelId="{6AF6B029-6531-4CCE-8F28-3C26A5EDDE88}" type="presParOf" srcId="{078DE087-267C-4EA5-B935-99EE343988D2}" destId="{BA555674-E471-4920-8F7F-2388C3DFB794}" srcOrd="2" destOrd="0" presId="urn:microsoft.com/office/officeart/2005/8/layout/orgChart1"/>
    <dgm:cxn modelId="{C7F946DA-7D94-4948-B9F5-BCE8F60F14C1}" type="presParOf" srcId="{67E5B2B2-B143-421A-824A-D21B66A2F1C9}" destId="{31E7695B-17BF-494A-B819-0C6F416715FC}" srcOrd="2" destOrd="0" presId="urn:microsoft.com/office/officeart/2005/8/layout/orgChart1"/>
    <dgm:cxn modelId="{A0688F22-7AE8-4EAE-ADDB-012B167F96C7}" type="presParOf" srcId="{67E5B2B2-B143-421A-824A-D21B66A2F1C9}" destId="{75C8F124-9041-4F45-8CAF-B8AA9862F19B}" srcOrd="3" destOrd="0" presId="urn:microsoft.com/office/officeart/2005/8/layout/orgChart1"/>
    <dgm:cxn modelId="{01D2C6EA-7165-47B9-9A10-0826A7C77EF4}" type="presParOf" srcId="{75C8F124-9041-4F45-8CAF-B8AA9862F19B}" destId="{173BA5CD-A783-4E68-B9C4-4F70189ACCD5}" srcOrd="0" destOrd="0" presId="urn:microsoft.com/office/officeart/2005/8/layout/orgChart1"/>
    <dgm:cxn modelId="{42661142-80C8-448F-900F-61554E36BC01}" type="presParOf" srcId="{173BA5CD-A783-4E68-B9C4-4F70189ACCD5}" destId="{81B510BF-DB70-4ACE-B108-7ACC44419938}" srcOrd="0" destOrd="0" presId="urn:microsoft.com/office/officeart/2005/8/layout/orgChart1"/>
    <dgm:cxn modelId="{1DB7FCEF-F4DD-4752-B8A7-D7A53F332B49}" type="presParOf" srcId="{173BA5CD-A783-4E68-B9C4-4F70189ACCD5}" destId="{3B8231F0-15DD-4873-992D-D9DA6C030AC9}" srcOrd="1" destOrd="0" presId="urn:microsoft.com/office/officeart/2005/8/layout/orgChart1"/>
    <dgm:cxn modelId="{FB8BEE16-F026-4669-8E48-51FCD143BEA4}" type="presParOf" srcId="{75C8F124-9041-4F45-8CAF-B8AA9862F19B}" destId="{A0494C0D-5BE6-4E96-A7FE-32C929696B22}" srcOrd="1" destOrd="0" presId="urn:microsoft.com/office/officeart/2005/8/layout/orgChart1"/>
    <dgm:cxn modelId="{074D45A4-FC4B-4924-BC42-600C4C76143F}" type="presParOf" srcId="{75C8F124-9041-4F45-8CAF-B8AA9862F19B}" destId="{87FFD734-A618-44DE-B7F1-28D72969EBC5}" srcOrd="2" destOrd="0" presId="urn:microsoft.com/office/officeart/2005/8/layout/orgChart1"/>
    <dgm:cxn modelId="{129A689E-A839-4E28-A616-DB5DB4480CF9}" type="presParOf" srcId="{67E5B2B2-B143-421A-824A-D21B66A2F1C9}" destId="{2F408D6F-47CA-4E87-95F8-E7719A7985E0}" srcOrd="4" destOrd="0" presId="urn:microsoft.com/office/officeart/2005/8/layout/orgChart1"/>
    <dgm:cxn modelId="{DA0651FB-15EE-4CD3-9033-148BD5EF2797}" type="presParOf" srcId="{67E5B2B2-B143-421A-824A-D21B66A2F1C9}" destId="{8B7E6E05-57A8-46BC-B19D-BA3A8628C623}" srcOrd="5" destOrd="0" presId="urn:microsoft.com/office/officeart/2005/8/layout/orgChart1"/>
    <dgm:cxn modelId="{A0506296-58DF-4117-A141-546983CA8416}" type="presParOf" srcId="{8B7E6E05-57A8-46BC-B19D-BA3A8628C623}" destId="{C27964E8-7D80-4446-BD69-69BBE972C939}" srcOrd="0" destOrd="0" presId="urn:microsoft.com/office/officeart/2005/8/layout/orgChart1"/>
    <dgm:cxn modelId="{6FE79D9E-6F76-4A44-88AD-C7877ABEB3FF}" type="presParOf" srcId="{C27964E8-7D80-4446-BD69-69BBE972C939}" destId="{68A1BD31-60C5-4A25-8EB0-E6ABEBDF62EC}" srcOrd="0" destOrd="0" presId="urn:microsoft.com/office/officeart/2005/8/layout/orgChart1"/>
    <dgm:cxn modelId="{9791A56D-8D51-43DA-8916-E730D95AE899}" type="presParOf" srcId="{C27964E8-7D80-4446-BD69-69BBE972C939}" destId="{2DA278F4-44AA-435B-ADE7-F0F53378F2E6}" srcOrd="1" destOrd="0" presId="urn:microsoft.com/office/officeart/2005/8/layout/orgChart1"/>
    <dgm:cxn modelId="{5FF3A025-8414-42EF-8544-E2B5EC5761A4}" type="presParOf" srcId="{8B7E6E05-57A8-46BC-B19D-BA3A8628C623}" destId="{79495CE9-EA09-4794-A3F1-D09935A1E7DE}" srcOrd="1" destOrd="0" presId="urn:microsoft.com/office/officeart/2005/8/layout/orgChart1"/>
    <dgm:cxn modelId="{8653E2AB-0B8B-4DA2-98C5-4BAECE9EA451}" type="presParOf" srcId="{8B7E6E05-57A8-46BC-B19D-BA3A8628C623}" destId="{9726CEAE-4C41-4506-91F6-BC914871B71B}" srcOrd="2" destOrd="0" presId="urn:microsoft.com/office/officeart/2005/8/layout/orgChart1"/>
    <dgm:cxn modelId="{CA2D81AE-7E23-4EF4-A87C-B6B1D8A46C23}" type="presParOf" srcId="{67E5B2B2-B143-421A-824A-D21B66A2F1C9}" destId="{BE137A23-C843-489F-AD39-441EB9B35EB4}" srcOrd="6" destOrd="0" presId="urn:microsoft.com/office/officeart/2005/8/layout/orgChart1"/>
    <dgm:cxn modelId="{F756CEBC-A97F-4FFA-8AD9-77F10DD48AC5}" type="presParOf" srcId="{67E5B2B2-B143-421A-824A-D21B66A2F1C9}" destId="{8FDC8AD1-612B-4DE3-8A08-AF77E2C2847E}" srcOrd="7" destOrd="0" presId="urn:microsoft.com/office/officeart/2005/8/layout/orgChart1"/>
    <dgm:cxn modelId="{8C216315-DAD6-4A65-B55B-73C6B2AE9BEF}" type="presParOf" srcId="{8FDC8AD1-612B-4DE3-8A08-AF77E2C2847E}" destId="{98E5A709-D539-4D83-AEFF-F81278FEB4EE}" srcOrd="0" destOrd="0" presId="urn:microsoft.com/office/officeart/2005/8/layout/orgChart1"/>
    <dgm:cxn modelId="{5AB02CB8-FC05-4DCA-9BBE-D6AF051B3E5D}" type="presParOf" srcId="{98E5A709-D539-4D83-AEFF-F81278FEB4EE}" destId="{E8700A11-C0A2-47D4-A64E-FEBC42D64E70}" srcOrd="0" destOrd="0" presId="urn:microsoft.com/office/officeart/2005/8/layout/orgChart1"/>
    <dgm:cxn modelId="{1518BBEC-3619-4619-B495-05406F13BC14}" type="presParOf" srcId="{98E5A709-D539-4D83-AEFF-F81278FEB4EE}" destId="{77A4EA73-C24E-434D-8A0F-FF1445C6861D}" srcOrd="1" destOrd="0" presId="urn:microsoft.com/office/officeart/2005/8/layout/orgChart1"/>
    <dgm:cxn modelId="{A61C5E11-C38C-48B2-AE6D-8D1EA9715A7E}" type="presParOf" srcId="{8FDC8AD1-612B-4DE3-8A08-AF77E2C2847E}" destId="{0BE114AE-8456-4CDC-8503-F7F33D6D3458}" srcOrd="1" destOrd="0" presId="urn:microsoft.com/office/officeart/2005/8/layout/orgChart1"/>
    <dgm:cxn modelId="{CB9C1C64-5CA5-4095-A379-3BBCD05DE2DC}" type="presParOf" srcId="{8FDC8AD1-612B-4DE3-8A08-AF77E2C2847E}" destId="{A45D2C45-050B-496C-9C7C-504FF75726FE}" srcOrd="2" destOrd="0" presId="urn:microsoft.com/office/officeart/2005/8/layout/orgChart1"/>
    <dgm:cxn modelId="{A49A6C8C-E043-4EBE-8819-D489D88ECC91}" type="presParOf" srcId="{67E5B2B2-B143-421A-824A-D21B66A2F1C9}" destId="{6FDB0E1B-49D8-4BCC-8DFA-6D4D33E78DCD}" srcOrd="8" destOrd="0" presId="urn:microsoft.com/office/officeart/2005/8/layout/orgChart1"/>
    <dgm:cxn modelId="{597B14A3-1ACB-453E-8450-A8AF5401E17B}" type="presParOf" srcId="{67E5B2B2-B143-421A-824A-D21B66A2F1C9}" destId="{3233645A-1312-4E91-8403-8152E5661055}" srcOrd="9" destOrd="0" presId="urn:microsoft.com/office/officeart/2005/8/layout/orgChart1"/>
    <dgm:cxn modelId="{CDDD77B7-BA3B-44B1-81A3-A386C348CD2C}" type="presParOf" srcId="{3233645A-1312-4E91-8403-8152E5661055}" destId="{519DBF1E-E1F8-49CA-9CA2-207EE17A6E8D}" srcOrd="0" destOrd="0" presId="urn:microsoft.com/office/officeart/2005/8/layout/orgChart1"/>
    <dgm:cxn modelId="{C9CFF069-259B-409C-8599-7F399486A4F7}" type="presParOf" srcId="{519DBF1E-E1F8-49CA-9CA2-207EE17A6E8D}" destId="{FC40DEEE-0064-47D6-B50B-61A4918B1D39}" srcOrd="0" destOrd="0" presId="urn:microsoft.com/office/officeart/2005/8/layout/orgChart1"/>
    <dgm:cxn modelId="{073E4B88-5A84-4136-B527-2D0E3DDBA5F4}" type="presParOf" srcId="{519DBF1E-E1F8-49CA-9CA2-207EE17A6E8D}" destId="{33E1E363-2544-44FF-A3FC-1C672EFD9E3A}" srcOrd="1" destOrd="0" presId="urn:microsoft.com/office/officeart/2005/8/layout/orgChart1"/>
    <dgm:cxn modelId="{4DD50477-A0D2-4135-8C0F-3246C5F8D7D5}" type="presParOf" srcId="{3233645A-1312-4E91-8403-8152E5661055}" destId="{55A9EF66-74CD-480A-ACBC-7A4F8CED82A2}" srcOrd="1" destOrd="0" presId="urn:microsoft.com/office/officeart/2005/8/layout/orgChart1"/>
    <dgm:cxn modelId="{8D0F4FBA-A23F-4662-9714-9050F3CCC3B5}" type="presParOf" srcId="{3233645A-1312-4E91-8403-8152E5661055}" destId="{63DC1E09-3B75-48FA-AB47-3B03FF0086A0}" srcOrd="2" destOrd="0" presId="urn:microsoft.com/office/officeart/2005/8/layout/orgChart1"/>
    <dgm:cxn modelId="{8103E08E-F190-4274-8F06-A22BF6230962}" type="presParOf" srcId="{67E5B2B2-B143-421A-824A-D21B66A2F1C9}" destId="{A3A9109F-92FE-4E58-B9C5-DD7513E740E0}" srcOrd="10" destOrd="0" presId="urn:microsoft.com/office/officeart/2005/8/layout/orgChart1"/>
    <dgm:cxn modelId="{7D9D3E31-47F3-49DE-825A-5090CFCB88D9}" type="presParOf" srcId="{67E5B2B2-B143-421A-824A-D21B66A2F1C9}" destId="{FF107F09-722F-4384-B65B-156EA76A6874}" srcOrd="11" destOrd="0" presId="urn:microsoft.com/office/officeart/2005/8/layout/orgChart1"/>
    <dgm:cxn modelId="{E51D1611-0E48-43A2-AB63-11D72D39B1FE}" type="presParOf" srcId="{FF107F09-722F-4384-B65B-156EA76A6874}" destId="{98730386-C91F-46B8-929B-A102E321A2B4}" srcOrd="0" destOrd="0" presId="urn:microsoft.com/office/officeart/2005/8/layout/orgChart1"/>
    <dgm:cxn modelId="{A8D9FA41-8E24-4AF5-82BD-E49517E15685}" type="presParOf" srcId="{98730386-C91F-46B8-929B-A102E321A2B4}" destId="{0D5571F5-B59D-4437-A0FD-57166A1C0D33}" srcOrd="0" destOrd="0" presId="urn:microsoft.com/office/officeart/2005/8/layout/orgChart1"/>
    <dgm:cxn modelId="{54892C05-9BC9-429A-A38F-568E07EC7E4B}" type="presParOf" srcId="{98730386-C91F-46B8-929B-A102E321A2B4}" destId="{038138B9-E979-454C-A38B-1441D0E0873B}" srcOrd="1" destOrd="0" presId="urn:microsoft.com/office/officeart/2005/8/layout/orgChart1"/>
    <dgm:cxn modelId="{9FBCC759-E2B1-4236-AA3A-9EFF1EF0F9BA}" type="presParOf" srcId="{FF107F09-722F-4384-B65B-156EA76A6874}" destId="{8A800F35-AED5-4E5D-A1FA-EFBA12CC90AA}" srcOrd="1" destOrd="0" presId="urn:microsoft.com/office/officeart/2005/8/layout/orgChart1"/>
    <dgm:cxn modelId="{40BB751A-A1CC-47B1-A1F9-30E341AF7DF2}" type="presParOf" srcId="{FF107F09-722F-4384-B65B-156EA76A6874}" destId="{56077521-8CDC-4C33-8733-A9757C88BA53}" srcOrd="2" destOrd="0" presId="urn:microsoft.com/office/officeart/2005/8/layout/orgChart1"/>
    <dgm:cxn modelId="{286D3B9E-ABD5-4BD0-A2B6-4EC2DB26D2D2}" type="presParOf" srcId="{67E5B2B2-B143-421A-824A-D21B66A2F1C9}" destId="{1067E431-D437-42F1-A2C7-C7F764242CC3}" srcOrd="12" destOrd="0" presId="urn:microsoft.com/office/officeart/2005/8/layout/orgChart1"/>
    <dgm:cxn modelId="{0D3F4F84-388D-41D0-A635-96E63ED4105E}" type="presParOf" srcId="{67E5B2B2-B143-421A-824A-D21B66A2F1C9}" destId="{3FC5677D-D543-4A01-BB3E-460685AB3D17}" srcOrd="13" destOrd="0" presId="urn:microsoft.com/office/officeart/2005/8/layout/orgChart1"/>
    <dgm:cxn modelId="{FFF10D4B-3EC3-4F3C-8778-8A1688CE6EE0}" type="presParOf" srcId="{3FC5677D-D543-4A01-BB3E-460685AB3D17}" destId="{8F97F15E-AACF-477A-BA68-D358E6397389}" srcOrd="0" destOrd="0" presId="urn:microsoft.com/office/officeart/2005/8/layout/orgChart1"/>
    <dgm:cxn modelId="{5369DD73-EA9A-41FA-85E7-8C8F4AF118E5}" type="presParOf" srcId="{8F97F15E-AACF-477A-BA68-D358E6397389}" destId="{1ACAF1E9-6009-4BAC-A348-0BF00620C069}" srcOrd="0" destOrd="0" presId="urn:microsoft.com/office/officeart/2005/8/layout/orgChart1"/>
    <dgm:cxn modelId="{E1F08C89-C09F-4E46-90DE-BF0E21152F70}" type="presParOf" srcId="{8F97F15E-AACF-477A-BA68-D358E6397389}" destId="{2F060CFA-B014-4487-B1FE-21D57AF1A56D}" srcOrd="1" destOrd="0" presId="urn:microsoft.com/office/officeart/2005/8/layout/orgChart1"/>
    <dgm:cxn modelId="{C3C7DBD1-BBC9-430E-8CCF-675CF8B2D7E7}" type="presParOf" srcId="{3FC5677D-D543-4A01-BB3E-460685AB3D17}" destId="{9E9170CA-A568-4334-AF08-9012A9F3A30E}" srcOrd="1" destOrd="0" presId="urn:microsoft.com/office/officeart/2005/8/layout/orgChart1"/>
    <dgm:cxn modelId="{28443077-2124-47A7-8080-1FCB6E53484C}" type="presParOf" srcId="{3FC5677D-D543-4A01-BB3E-460685AB3D17}" destId="{DDF07076-3E5F-4620-8161-2C7367816E0C}" srcOrd="2" destOrd="0" presId="urn:microsoft.com/office/officeart/2005/8/layout/orgChart1"/>
    <dgm:cxn modelId="{D024E94F-D55E-46AC-A4A0-89F733F0A64A}" type="presParOf" srcId="{67E5B2B2-B143-421A-824A-D21B66A2F1C9}" destId="{63455DE5-A441-4A31-A11A-BACE1DE5BE0D}" srcOrd="14" destOrd="0" presId="urn:microsoft.com/office/officeart/2005/8/layout/orgChart1"/>
    <dgm:cxn modelId="{A66D676F-BADA-4EC4-A674-12B7EF2210CA}" type="presParOf" srcId="{67E5B2B2-B143-421A-824A-D21B66A2F1C9}" destId="{652E5FD8-84F6-4270-98F8-2EFCBCD63F98}" srcOrd="15" destOrd="0" presId="urn:microsoft.com/office/officeart/2005/8/layout/orgChart1"/>
    <dgm:cxn modelId="{FC707D5E-F01E-49F0-8285-F949B2AFED5B}" type="presParOf" srcId="{652E5FD8-84F6-4270-98F8-2EFCBCD63F98}" destId="{CD80AF26-B57B-4A9E-8128-7DEEF568C6ED}" srcOrd="0" destOrd="0" presId="urn:microsoft.com/office/officeart/2005/8/layout/orgChart1"/>
    <dgm:cxn modelId="{1A31D9CA-7CEA-4B65-B506-8A8DA63F889B}" type="presParOf" srcId="{CD80AF26-B57B-4A9E-8128-7DEEF568C6ED}" destId="{3542F5AD-FE0D-4BF8-96C4-81F360CDC7B6}" srcOrd="0" destOrd="0" presId="urn:microsoft.com/office/officeart/2005/8/layout/orgChart1"/>
    <dgm:cxn modelId="{EDDF2814-0D4D-48A4-B185-1D0DCC003346}" type="presParOf" srcId="{CD80AF26-B57B-4A9E-8128-7DEEF568C6ED}" destId="{24B3AAA4-350A-4581-B609-E5BD379DA4C3}" srcOrd="1" destOrd="0" presId="urn:microsoft.com/office/officeart/2005/8/layout/orgChart1"/>
    <dgm:cxn modelId="{740DC700-A1A4-40B2-AA9E-7B3D869EE85B}" type="presParOf" srcId="{652E5FD8-84F6-4270-98F8-2EFCBCD63F98}" destId="{689C78EF-A48E-4771-A30A-19422EBEE467}" srcOrd="1" destOrd="0" presId="urn:microsoft.com/office/officeart/2005/8/layout/orgChart1"/>
    <dgm:cxn modelId="{EDD99226-5F3F-4C08-A5DA-552E6F91A33D}" type="presParOf" srcId="{652E5FD8-84F6-4270-98F8-2EFCBCD63F98}" destId="{68B29231-E5CF-4729-A505-234942729F20}" srcOrd="2" destOrd="0" presId="urn:microsoft.com/office/officeart/2005/8/layout/orgChart1"/>
    <dgm:cxn modelId="{71B4A5E1-6E0D-4864-8897-14AB0EF165B1}" type="presParOf" srcId="{67E5B2B2-B143-421A-824A-D21B66A2F1C9}" destId="{7F97749F-BAE0-4250-B7C3-CA20F76BD872}" srcOrd="16" destOrd="0" presId="urn:microsoft.com/office/officeart/2005/8/layout/orgChart1"/>
    <dgm:cxn modelId="{BB426F3F-2768-4573-910D-8899759C2F96}" type="presParOf" srcId="{67E5B2B2-B143-421A-824A-D21B66A2F1C9}" destId="{BEB6B50A-CC45-4BB2-BCFD-026D8AC85940}" srcOrd="17" destOrd="0" presId="urn:microsoft.com/office/officeart/2005/8/layout/orgChart1"/>
    <dgm:cxn modelId="{0B725830-5D9E-47BF-8A51-D44091F5E655}" type="presParOf" srcId="{BEB6B50A-CC45-4BB2-BCFD-026D8AC85940}" destId="{E2D0772B-F71A-42FB-A1D7-2FC90DFDC37F}" srcOrd="0" destOrd="0" presId="urn:microsoft.com/office/officeart/2005/8/layout/orgChart1"/>
    <dgm:cxn modelId="{57AA5552-90A9-4CEF-9BD4-02C03A5155B1}" type="presParOf" srcId="{E2D0772B-F71A-42FB-A1D7-2FC90DFDC37F}" destId="{027FB9BE-0A61-4F25-9DFF-505856BBBAC4}" srcOrd="0" destOrd="0" presId="urn:microsoft.com/office/officeart/2005/8/layout/orgChart1"/>
    <dgm:cxn modelId="{FF2D0B14-0B99-43E8-B511-E1F3978A00FB}" type="presParOf" srcId="{E2D0772B-F71A-42FB-A1D7-2FC90DFDC37F}" destId="{E293298B-5B7E-4517-9E0B-71BB3C72AC49}" srcOrd="1" destOrd="0" presId="urn:microsoft.com/office/officeart/2005/8/layout/orgChart1"/>
    <dgm:cxn modelId="{9EED2D1A-3335-4A1F-B6E5-161E6F18C9F8}" type="presParOf" srcId="{BEB6B50A-CC45-4BB2-BCFD-026D8AC85940}" destId="{23F8C92B-17F3-4D91-B70D-6AFF27F9F50D}" srcOrd="1" destOrd="0" presId="urn:microsoft.com/office/officeart/2005/8/layout/orgChart1"/>
    <dgm:cxn modelId="{E3E8E9DC-096C-43B1-B2A4-E59D6E89E2E2}" type="presParOf" srcId="{BEB6B50A-CC45-4BB2-BCFD-026D8AC85940}" destId="{96AC2E74-8C15-4A2D-BC74-411C9E4B3EC4}" srcOrd="2" destOrd="0" presId="urn:microsoft.com/office/officeart/2005/8/layout/orgChart1"/>
    <dgm:cxn modelId="{B5D1DE0A-93DC-41F0-83F5-6C946522DF68}" type="presParOf" srcId="{199F2E9B-32A7-4B0D-B5F9-E5C219FBDF6B}" destId="{88A66AB2-33C8-44AD-A470-6AE240773B45}" srcOrd="2" destOrd="0" presId="urn:microsoft.com/office/officeart/2005/8/layout/orgChart1"/>
    <dgm:cxn modelId="{6C423ECC-EC47-4692-8FD4-EB3A78195625}" type="presParOf" srcId="{88A66AB2-33C8-44AD-A470-6AE240773B45}" destId="{4A980A99-3A03-404B-8475-4F876477DCAB}" srcOrd="0" destOrd="0" presId="urn:microsoft.com/office/officeart/2005/8/layout/orgChart1"/>
    <dgm:cxn modelId="{AA007760-B538-4AC1-89CE-EAA9D495C5C7}" type="presParOf" srcId="{88A66AB2-33C8-44AD-A470-6AE240773B45}" destId="{7BA700E4-B5A3-49F1-AFC2-F34935754967}" srcOrd="1" destOrd="0" presId="urn:microsoft.com/office/officeart/2005/8/layout/orgChart1"/>
    <dgm:cxn modelId="{46A4F140-C04C-444D-875D-85ECECCC4817}" type="presParOf" srcId="{7BA700E4-B5A3-49F1-AFC2-F34935754967}" destId="{4A1E208E-1B09-4A17-8E3D-23B3D88B5A85}" srcOrd="0" destOrd="0" presId="urn:microsoft.com/office/officeart/2005/8/layout/orgChart1"/>
    <dgm:cxn modelId="{B01C8B61-DC16-42A2-B1A6-F21C4E2C83F4}" type="presParOf" srcId="{4A1E208E-1B09-4A17-8E3D-23B3D88B5A85}" destId="{2D7D2089-3DE7-4B70-9C97-246ED31A50C0}" srcOrd="0" destOrd="0" presId="urn:microsoft.com/office/officeart/2005/8/layout/orgChart1"/>
    <dgm:cxn modelId="{F513DEC7-4892-4F83-8FD3-1C0D1BCAEDBA}" type="presParOf" srcId="{4A1E208E-1B09-4A17-8E3D-23B3D88B5A85}" destId="{3C711F17-93E0-4AFC-A5F9-1FB81668A1DE}" srcOrd="1" destOrd="0" presId="urn:microsoft.com/office/officeart/2005/8/layout/orgChart1"/>
    <dgm:cxn modelId="{5C16E6D8-83BD-4DDA-823B-23D3A77FE7F1}" type="presParOf" srcId="{7BA700E4-B5A3-49F1-AFC2-F34935754967}" destId="{FE51F5BD-48FD-4BAB-9002-D895DE56714A}" srcOrd="1" destOrd="0" presId="urn:microsoft.com/office/officeart/2005/8/layout/orgChart1"/>
    <dgm:cxn modelId="{576C6ACF-CAEB-4A61-9404-9BF8CBAF9582}" type="presParOf" srcId="{7BA700E4-B5A3-49F1-AFC2-F34935754967}" destId="{17FCCA32-A424-4D28-B7C7-B46397AE4DF7}" srcOrd="2" destOrd="0" presId="urn:microsoft.com/office/officeart/2005/8/layout/orgChart1"/>
    <dgm:cxn modelId="{A8FC4346-1831-439B-AF20-CB9D204E45E6}" type="presParOf" srcId="{88A66AB2-33C8-44AD-A470-6AE240773B45}" destId="{806AAD29-B1D7-4DFA-AD87-454B316AC933}" srcOrd="2" destOrd="0" presId="urn:microsoft.com/office/officeart/2005/8/layout/orgChart1"/>
    <dgm:cxn modelId="{8F2C6E4A-8707-4878-A408-66A2402D5313}" type="presParOf" srcId="{88A66AB2-33C8-44AD-A470-6AE240773B45}" destId="{2FD55347-1794-47EC-AE54-DB837A16F324}" srcOrd="3" destOrd="0" presId="urn:microsoft.com/office/officeart/2005/8/layout/orgChart1"/>
    <dgm:cxn modelId="{7BF45B27-F020-4D35-82A3-B3AFBA71473B}" type="presParOf" srcId="{2FD55347-1794-47EC-AE54-DB837A16F324}" destId="{8D78EAEE-CD57-42EB-88C1-DE11F48BCEF4}" srcOrd="0" destOrd="0" presId="urn:microsoft.com/office/officeart/2005/8/layout/orgChart1"/>
    <dgm:cxn modelId="{BB8424AB-5ADB-432D-A6A1-C4EB875EE66A}" type="presParOf" srcId="{8D78EAEE-CD57-42EB-88C1-DE11F48BCEF4}" destId="{20EA24B8-D20E-433A-9E0E-4095877588C4}" srcOrd="0" destOrd="0" presId="urn:microsoft.com/office/officeart/2005/8/layout/orgChart1"/>
    <dgm:cxn modelId="{5AFFC806-ABDA-4020-BFD5-FE2E07C6A25A}" type="presParOf" srcId="{8D78EAEE-CD57-42EB-88C1-DE11F48BCEF4}" destId="{03B9C859-8368-42E5-B117-793F133EBF48}" srcOrd="1" destOrd="0" presId="urn:microsoft.com/office/officeart/2005/8/layout/orgChart1"/>
    <dgm:cxn modelId="{8BAD69F0-9FC0-4D58-9152-8AF47751F9C6}" type="presParOf" srcId="{2FD55347-1794-47EC-AE54-DB837A16F324}" destId="{67D6B75A-6F41-4FAA-A715-080DFE0A73C4}" srcOrd="1" destOrd="0" presId="urn:microsoft.com/office/officeart/2005/8/layout/orgChart1"/>
    <dgm:cxn modelId="{7B95D71C-52A6-45FC-9D76-1F73A03778CF}" type="presParOf" srcId="{2FD55347-1794-47EC-AE54-DB837A16F324}" destId="{9216801F-000E-4BA2-8450-72476CBA1E7B}" srcOrd="2" destOrd="0" presId="urn:microsoft.com/office/officeart/2005/8/layout/orgChart1"/>
    <dgm:cxn modelId="{590D1340-9720-40F7-9BD9-98A061F4007B}" type="presParOf" srcId="{88A66AB2-33C8-44AD-A470-6AE240773B45}" destId="{DC46D0DC-69F9-48BF-BC89-5B25B41B6B59}" srcOrd="4" destOrd="0" presId="urn:microsoft.com/office/officeart/2005/8/layout/orgChart1"/>
    <dgm:cxn modelId="{A06D2E4E-139C-4B39-B6C6-20D282CFF82F}" type="presParOf" srcId="{88A66AB2-33C8-44AD-A470-6AE240773B45}" destId="{E25BCBD7-47E6-407E-A74B-5E4F3FC7EA63}" srcOrd="5" destOrd="0" presId="urn:microsoft.com/office/officeart/2005/8/layout/orgChart1"/>
    <dgm:cxn modelId="{54B3E353-B08B-41D6-A00F-AD1A3E52941B}" type="presParOf" srcId="{E25BCBD7-47E6-407E-A74B-5E4F3FC7EA63}" destId="{DF883EAC-FD3B-4FC7-B053-DB2114750C9E}" srcOrd="0" destOrd="0" presId="urn:microsoft.com/office/officeart/2005/8/layout/orgChart1"/>
    <dgm:cxn modelId="{C0EDCD68-BC84-42FE-9E34-2546A29B55D1}" type="presParOf" srcId="{DF883EAC-FD3B-4FC7-B053-DB2114750C9E}" destId="{269597E5-451C-4A43-A3AE-8ECF0F08B994}" srcOrd="0" destOrd="0" presId="urn:microsoft.com/office/officeart/2005/8/layout/orgChart1"/>
    <dgm:cxn modelId="{9BE6FA6E-3693-48F3-A400-53C01D369CD0}" type="presParOf" srcId="{DF883EAC-FD3B-4FC7-B053-DB2114750C9E}" destId="{E523F2F0-F0AC-48C7-9ACA-C81B47AF9059}" srcOrd="1" destOrd="0" presId="urn:microsoft.com/office/officeart/2005/8/layout/orgChart1"/>
    <dgm:cxn modelId="{EEA55D9A-A7FA-4472-8616-DE839CBA03B3}" type="presParOf" srcId="{E25BCBD7-47E6-407E-A74B-5E4F3FC7EA63}" destId="{6BEC2289-AFFB-4918-8ABF-C36B04599ADB}" srcOrd="1" destOrd="0" presId="urn:microsoft.com/office/officeart/2005/8/layout/orgChart1"/>
    <dgm:cxn modelId="{AFA06EFD-8344-48CD-9653-3F32D8D61F44}" type="presParOf" srcId="{E25BCBD7-47E6-407E-A74B-5E4F3FC7EA63}" destId="{34726AD0-8E8A-450B-AF9B-94C13FCCA5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6D0DC-69F9-48BF-BC89-5B25B41B6B59}">
      <dsp:nvSpPr>
        <dsp:cNvPr id="0" name=""/>
        <dsp:cNvSpPr/>
      </dsp:nvSpPr>
      <dsp:spPr>
        <a:xfrm>
          <a:off x="3972851" y="548305"/>
          <a:ext cx="93360" cy="917411"/>
        </a:xfrm>
        <a:custGeom>
          <a:avLst/>
          <a:gdLst/>
          <a:ahLst/>
          <a:cxnLst/>
          <a:rect l="0" t="0" r="0" b="0"/>
          <a:pathLst>
            <a:path>
              <a:moveTo>
                <a:pt x="93360" y="0"/>
              </a:moveTo>
              <a:lnTo>
                <a:pt x="93360" y="917411"/>
              </a:lnTo>
              <a:lnTo>
                <a:pt x="0" y="917411"/>
              </a:lnTo>
            </a:path>
          </a:pathLst>
        </a:custGeom>
        <a:noFill/>
        <a:ln w="3175"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06AAD29-B1D7-4DFA-AD87-454B316AC933}">
      <dsp:nvSpPr>
        <dsp:cNvPr id="0" name=""/>
        <dsp:cNvSpPr/>
      </dsp:nvSpPr>
      <dsp:spPr>
        <a:xfrm>
          <a:off x="4066212" y="548305"/>
          <a:ext cx="93223" cy="520849"/>
        </a:xfrm>
        <a:custGeom>
          <a:avLst/>
          <a:gdLst/>
          <a:ahLst/>
          <a:cxnLst/>
          <a:rect l="0" t="0" r="0" b="0"/>
          <a:pathLst>
            <a:path>
              <a:moveTo>
                <a:pt x="0" y="0"/>
              </a:moveTo>
              <a:lnTo>
                <a:pt x="0" y="520849"/>
              </a:lnTo>
              <a:lnTo>
                <a:pt x="93223" y="520849"/>
              </a:lnTo>
            </a:path>
          </a:pathLst>
        </a:custGeom>
        <a:noFill/>
        <a:ln w="3175"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A980A99-3A03-404B-8475-4F876477DCAB}">
      <dsp:nvSpPr>
        <dsp:cNvPr id="0" name=""/>
        <dsp:cNvSpPr/>
      </dsp:nvSpPr>
      <dsp:spPr>
        <a:xfrm>
          <a:off x="3930060" y="548305"/>
          <a:ext cx="91440" cy="297490"/>
        </a:xfrm>
        <a:custGeom>
          <a:avLst/>
          <a:gdLst/>
          <a:ahLst/>
          <a:cxnLst/>
          <a:rect l="0" t="0" r="0" b="0"/>
          <a:pathLst>
            <a:path>
              <a:moveTo>
                <a:pt x="136152" y="0"/>
              </a:moveTo>
              <a:lnTo>
                <a:pt x="136152" y="297490"/>
              </a:lnTo>
              <a:lnTo>
                <a:pt x="45720" y="297490"/>
              </a:lnTo>
            </a:path>
          </a:pathLst>
        </a:custGeom>
        <a:noFill/>
        <a:ln w="3175"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F97749F-BAE0-4250-B7C3-CA20F76BD872}">
      <dsp:nvSpPr>
        <dsp:cNvPr id="0" name=""/>
        <dsp:cNvSpPr/>
      </dsp:nvSpPr>
      <dsp:spPr>
        <a:xfrm>
          <a:off x="4066212" y="548305"/>
          <a:ext cx="3594110" cy="1646354"/>
        </a:xfrm>
        <a:custGeom>
          <a:avLst/>
          <a:gdLst/>
          <a:ahLst/>
          <a:cxnLst/>
          <a:rect l="0" t="0" r="0" b="0"/>
          <a:pathLst>
            <a:path>
              <a:moveTo>
                <a:pt x="0" y="0"/>
              </a:moveTo>
              <a:lnTo>
                <a:pt x="0" y="1596674"/>
              </a:lnTo>
              <a:lnTo>
                <a:pt x="3594110" y="1596674"/>
              </a:lnTo>
              <a:lnTo>
                <a:pt x="3594110" y="1646354"/>
              </a:lnTo>
            </a:path>
          </a:pathLst>
        </a:custGeom>
        <a:noFill/>
        <a:ln w="3175"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3455DE5-A441-4A31-A11A-BACE1DE5BE0D}">
      <dsp:nvSpPr>
        <dsp:cNvPr id="0" name=""/>
        <dsp:cNvSpPr/>
      </dsp:nvSpPr>
      <dsp:spPr>
        <a:xfrm>
          <a:off x="4066212" y="548305"/>
          <a:ext cx="2686741" cy="1646354"/>
        </a:xfrm>
        <a:custGeom>
          <a:avLst/>
          <a:gdLst/>
          <a:ahLst/>
          <a:cxnLst/>
          <a:rect l="0" t="0" r="0" b="0"/>
          <a:pathLst>
            <a:path>
              <a:moveTo>
                <a:pt x="0" y="0"/>
              </a:moveTo>
              <a:lnTo>
                <a:pt x="0" y="1596674"/>
              </a:lnTo>
              <a:lnTo>
                <a:pt x="2686741" y="1596674"/>
              </a:lnTo>
              <a:lnTo>
                <a:pt x="2686741" y="1646354"/>
              </a:lnTo>
            </a:path>
          </a:pathLst>
        </a:custGeom>
        <a:noFill/>
        <a:ln w="3175"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1067E431-D437-42F1-A2C7-C7F764242CC3}">
      <dsp:nvSpPr>
        <dsp:cNvPr id="0" name=""/>
        <dsp:cNvSpPr/>
      </dsp:nvSpPr>
      <dsp:spPr>
        <a:xfrm>
          <a:off x="4066212" y="548305"/>
          <a:ext cx="1779723" cy="1646354"/>
        </a:xfrm>
        <a:custGeom>
          <a:avLst/>
          <a:gdLst/>
          <a:ahLst/>
          <a:cxnLst/>
          <a:rect l="0" t="0" r="0" b="0"/>
          <a:pathLst>
            <a:path>
              <a:moveTo>
                <a:pt x="0" y="0"/>
              </a:moveTo>
              <a:lnTo>
                <a:pt x="0" y="1596674"/>
              </a:lnTo>
              <a:lnTo>
                <a:pt x="1779723" y="1596674"/>
              </a:lnTo>
              <a:lnTo>
                <a:pt x="1779723" y="1646354"/>
              </a:lnTo>
            </a:path>
          </a:pathLst>
        </a:custGeom>
        <a:noFill/>
        <a:ln w="3175"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3A9109F-92FE-4E58-B9C5-DD7513E740E0}">
      <dsp:nvSpPr>
        <dsp:cNvPr id="0" name=""/>
        <dsp:cNvSpPr/>
      </dsp:nvSpPr>
      <dsp:spPr>
        <a:xfrm>
          <a:off x="4066212" y="548305"/>
          <a:ext cx="872705" cy="1646354"/>
        </a:xfrm>
        <a:custGeom>
          <a:avLst/>
          <a:gdLst/>
          <a:ahLst/>
          <a:cxnLst/>
          <a:rect l="0" t="0" r="0" b="0"/>
          <a:pathLst>
            <a:path>
              <a:moveTo>
                <a:pt x="0" y="0"/>
              </a:moveTo>
              <a:lnTo>
                <a:pt x="0" y="1596674"/>
              </a:lnTo>
              <a:lnTo>
                <a:pt x="872705" y="1596674"/>
              </a:lnTo>
              <a:lnTo>
                <a:pt x="872705" y="1646354"/>
              </a:lnTo>
            </a:path>
          </a:pathLst>
        </a:custGeom>
        <a:noFill/>
        <a:ln w="3175"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FDB0E1B-49D8-4BCC-8DFA-6D4D33E78DCD}">
      <dsp:nvSpPr>
        <dsp:cNvPr id="0" name=""/>
        <dsp:cNvSpPr/>
      </dsp:nvSpPr>
      <dsp:spPr>
        <a:xfrm>
          <a:off x="3986179" y="548305"/>
          <a:ext cx="91440" cy="1646354"/>
        </a:xfrm>
        <a:custGeom>
          <a:avLst/>
          <a:gdLst/>
          <a:ahLst/>
          <a:cxnLst/>
          <a:rect l="0" t="0" r="0" b="0"/>
          <a:pathLst>
            <a:path>
              <a:moveTo>
                <a:pt x="80032" y="0"/>
              </a:moveTo>
              <a:lnTo>
                <a:pt x="80032" y="1596674"/>
              </a:lnTo>
              <a:lnTo>
                <a:pt x="45720" y="1596674"/>
              </a:lnTo>
              <a:lnTo>
                <a:pt x="45720" y="1646354"/>
              </a:lnTo>
            </a:path>
          </a:pathLst>
        </a:custGeom>
        <a:noFill/>
        <a:ln w="3175"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BE137A23-C843-489F-AD39-441EB9B35EB4}">
      <dsp:nvSpPr>
        <dsp:cNvPr id="0" name=""/>
        <dsp:cNvSpPr/>
      </dsp:nvSpPr>
      <dsp:spPr>
        <a:xfrm>
          <a:off x="3124881" y="548305"/>
          <a:ext cx="941330" cy="1646354"/>
        </a:xfrm>
        <a:custGeom>
          <a:avLst/>
          <a:gdLst/>
          <a:ahLst/>
          <a:cxnLst/>
          <a:rect l="0" t="0" r="0" b="0"/>
          <a:pathLst>
            <a:path>
              <a:moveTo>
                <a:pt x="941330" y="0"/>
              </a:moveTo>
              <a:lnTo>
                <a:pt x="941330" y="1596674"/>
              </a:lnTo>
              <a:lnTo>
                <a:pt x="0" y="1596674"/>
              </a:lnTo>
              <a:lnTo>
                <a:pt x="0" y="1646354"/>
              </a:lnTo>
            </a:path>
          </a:pathLst>
        </a:custGeom>
        <a:noFill/>
        <a:ln w="3175"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F408D6F-47CA-4E87-95F8-E7719A7985E0}">
      <dsp:nvSpPr>
        <dsp:cNvPr id="0" name=""/>
        <dsp:cNvSpPr/>
      </dsp:nvSpPr>
      <dsp:spPr>
        <a:xfrm>
          <a:off x="2217863" y="548305"/>
          <a:ext cx="1848348" cy="1646354"/>
        </a:xfrm>
        <a:custGeom>
          <a:avLst/>
          <a:gdLst/>
          <a:ahLst/>
          <a:cxnLst/>
          <a:rect l="0" t="0" r="0" b="0"/>
          <a:pathLst>
            <a:path>
              <a:moveTo>
                <a:pt x="1848348" y="0"/>
              </a:moveTo>
              <a:lnTo>
                <a:pt x="1848348" y="1596674"/>
              </a:lnTo>
              <a:lnTo>
                <a:pt x="0" y="1596674"/>
              </a:lnTo>
              <a:lnTo>
                <a:pt x="0" y="1646354"/>
              </a:lnTo>
            </a:path>
          </a:pathLst>
        </a:custGeom>
        <a:noFill/>
        <a:ln w="3175"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31E7695B-17BF-494A-B819-0C6F416715FC}">
      <dsp:nvSpPr>
        <dsp:cNvPr id="0" name=""/>
        <dsp:cNvSpPr/>
      </dsp:nvSpPr>
      <dsp:spPr>
        <a:xfrm>
          <a:off x="1310845" y="548305"/>
          <a:ext cx="2755366" cy="1646354"/>
        </a:xfrm>
        <a:custGeom>
          <a:avLst/>
          <a:gdLst/>
          <a:ahLst/>
          <a:cxnLst/>
          <a:rect l="0" t="0" r="0" b="0"/>
          <a:pathLst>
            <a:path>
              <a:moveTo>
                <a:pt x="2755366" y="0"/>
              </a:moveTo>
              <a:lnTo>
                <a:pt x="2755366" y="1596674"/>
              </a:lnTo>
              <a:lnTo>
                <a:pt x="0" y="1596674"/>
              </a:lnTo>
              <a:lnTo>
                <a:pt x="0" y="1646354"/>
              </a:lnTo>
            </a:path>
          </a:pathLst>
        </a:custGeom>
        <a:noFill/>
        <a:ln w="3175"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14B2A259-FB75-4C77-A642-B5792B81D215}">
      <dsp:nvSpPr>
        <dsp:cNvPr id="0" name=""/>
        <dsp:cNvSpPr/>
      </dsp:nvSpPr>
      <dsp:spPr>
        <a:xfrm>
          <a:off x="403832" y="548305"/>
          <a:ext cx="3662380" cy="1646354"/>
        </a:xfrm>
        <a:custGeom>
          <a:avLst/>
          <a:gdLst/>
          <a:ahLst/>
          <a:cxnLst/>
          <a:rect l="0" t="0" r="0" b="0"/>
          <a:pathLst>
            <a:path>
              <a:moveTo>
                <a:pt x="3662380" y="0"/>
              </a:moveTo>
              <a:lnTo>
                <a:pt x="3662380" y="1596674"/>
              </a:lnTo>
              <a:lnTo>
                <a:pt x="0" y="1596674"/>
              </a:lnTo>
              <a:lnTo>
                <a:pt x="0" y="1646354"/>
              </a:lnTo>
            </a:path>
          </a:pathLst>
        </a:custGeom>
        <a:noFill/>
        <a:ln w="3175"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6E3B04C-8E83-4A1B-8A34-443578CF85B1}">
      <dsp:nvSpPr>
        <dsp:cNvPr id="0" name=""/>
        <dsp:cNvSpPr/>
      </dsp:nvSpPr>
      <dsp:spPr>
        <a:xfrm>
          <a:off x="3368056" y="0"/>
          <a:ext cx="1396311" cy="548305"/>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b="0" kern="1200" dirty="0">
              <a:solidFill>
                <a:schemeClr val="bg1"/>
              </a:solidFill>
            </a:rPr>
            <a:t>Politimester</a:t>
          </a:r>
          <a:br>
            <a:rPr lang="nb-NO" sz="1200" b="0" kern="1200" dirty="0">
              <a:solidFill>
                <a:schemeClr val="bg1"/>
              </a:solidFill>
            </a:rPr>
          </a:br>
          <a:r>
            <a:rPr lang="nb-NO" sz="1200" b="0" kern="1200" dirty="0">
              <a:solidFill>
                <a:schemeClr val="bg1"/>
              </a:solidFill>
            </a:rPr>
            <a:t>Visepolitimester</a:t>
          </a:r>
        </a:p>
      </dsp:txBody>
      <dsp:txXfrm>
        <a:off x="3368056" y="0"/>
        <a:ext cx="1396311" cy="548305"/>
      </dsp:txXfrm>
    </dsp:sp>
    <dsp:sp modelId="{22ABA336-CF93-4805-A6FC-E3396C1B73B0}">
      <dsp:nvSpPr>
        <dsp:cNvPr id="0" name=""/>
        <dsp:cNvSpPr/>
      </dsp:nvSpPr>
      <dsp:spPr>
        <a:xfrm>
          <a:off x="3" y="2194660"/>
          <a:ext cx="807657" cy="467147"/>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PST</a:t>
          </a:r>
        </a:p>
      </dsp:txBody>
      <dsp:txXfrm>
        <a:off x="3" y="2194660"/>
        <a:ext cx="807657" cy="467147"/>
      </dsp:txXfrm>
    </dsp:sp>
    <dsp:sp modelId="{81B510BF-DB70-4ACE-B108-7ACC44419938}">
      <dsp:nvSpPr>
        <dsp:cNvPr id="0" name=""/>
        <dsp:cNvSpPr/>
      </dsp:nvSpPr>
      <dsp:spPr>
        <a:xfrm>
          <a:off x="907016" y="2194660"/>
          <a:ext cx="807657" cy="478805"/>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Felles enhet for forebygging</a:t>
          </a:r>
        </a:p>
      </dsp:txBody>
      <dsp:txXfrm>
        <a:off x="907016" y="2194660"/>
        <a:ext cx="807657" cy="478805"/>
      </dsp:txXfrm>
    </dsp:sp>
    <dsp:sp modelId="{68A1BD31-60C5-4A25-8EB0-E6ABEBDF62EC}">
      <dsp:nvSpPr>
        <dsp:cNvPr id="0" name=""/>
        <dsp:cNvSpPr/>
      </dsp:nvSpPr>
      <dsp:spPr>
        <a:xfrm>
          <a:off x="1814034" y="2194660"/>
          <a:ext cx="807657" cy="471609"/>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Felles enhet for påtale</a:t>
          </a:r>
        </a:p>
      </dsp:txBody>
      <dsp:txXfrm>
        <a:off x="1814034" y="2194660"/>
        <a:ext cx="807657" cy="471609"/>
      </dsp:txXfrm>
    </dsp:sp>
    <dsp:sp modelId="{E8700A11-C0A2-47D4-A64E-FEBC42D64E70}">
      <dsp:nvSpPr>
        <dsp:cNvPr id="0" name=""/>
        <dsp:cNvSpPr/>
      </dsp:nvSpPr>
      <dsp:spPr>
        <a:xfrm>
          <a:off x="2721052" y="2194660"/>
          <a:ext cx="807657" cy="455888"/>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Felles enhet for sivil rettspleie</a:t>
          </a:r>
        </a:p>
      </dsp:txBody>
      <dsp:txXfrm>
        <a:off x="2721052" y="2194660"/>
        <a:ext cx="807657" cy="455888"/>
      </dsp:txXfrm>
    </dsp:sp>
    <dsp:sp modelId="{FC40DEEE-0064-47D6-B50B-61A4918B1D39}">
      <dsp:nvSpPr>
        <dsp:cNvPr id="0" name=""/>
        <dsp:cNvSpPr/>
      </dsp:nvSpPr>
      <dsp:spPr>
        <a:xfrm>
          <a:off x="3628070" y="2194660"/>
          <a:ext cx="807657" cy="443402"/>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Felles enhet for operativ tjeneste</a:t>
          </a:r>
        </a:p>
      </dsp:txBody>
      <dsp:txXfrm>
        <a:off x="3628070" y="2194660"/>
        <a:ext cx="807657" cy="443402"/>
      </dsp:txXfrm>
    </dsp:sp>
    <dsp:sp modelId="{0D5571F5-B59D-4437-A0FD-57166A1C0D33}">
      <dsp:nvSpPr>
        <dsp:cNvPr id="0" name=""/>
        <dsp:cNvSpPr/>
      </dsp:nvSpPr>
      <dsp:spPr>
        <a:xfrm>
          <a:off x="4535089" y="2194660"/>
          <a:ext cx="807657" cy="454954"/>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Felles enhet for etterretning og etterforskning</a:t>
          </a:r>
        </a:p>
      </dsp:txBody>
      <dsp:txXfrm>
        <a:off x="4535089" y="2194660"/>
        <a:ext cx="807657" cy="454954"/>
      </dsp:txXfrm>
    </dsp:sp>
    <dsp:sp modelId="{1ACAF1E9-6009-4BAC-A348-0BF00620C069}">
      <dsp:nvSpPr>
        <dsp:cNvPr id="0" name=""/>
        <dsp:cNvSpPr/>
      </dsp:nvSpPr>
      <dsp:spPr>
        <a:xfrm>
          <a:off x="5442107" y="2194660"/>
          <a:ext cx="807657" cy="445373"/>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Felles enhet for utlending og forvaltning</a:t>
          </a:r>
        </a:p>
      </dsp:txBody>
      <dsp:txXfrm>
        <a:off x="5442107" y="2194660"/>
        <a:ext cx="807657" cy="445373"/>
      </dsp:txXfrm>
    </dsp:sp>
    <dsp:sp modelId="{3542F5AD-FE0D-4BF8-96C4-81F360CDC7B6}">
      <dsp:nvSpPr>
        <dsp:cNvPr id="0" name=""/>
        <dsp:cNvSpPr/>
      </dsp:nvSpPr>
      <dsp:spPr>
        <a:xfrm>
          <a:off x="6349125" y="2194660"/>
          <a:ext cx="807657" cy="445373"/>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GDE </a:t>
          </a:r>
          <a:br>
            <a:rPr lang="nb-NO" sz="800" kern="1200" dirty="0">
              <a:solidFill>
                <a:schemeClr val="bg1"/>
              </a:solidFill>
            </a:rPr>
          </a:br>
          <a:r>
            <a:rPr lang="nb-NO" sz="800" kern="1200" dirty="0">
              <a:solidFill>
                <a:schemeClr val="bg1"/>
              </a:solidFill>
            </a:rPr>
            <a:t>Follo-Østfold</a:t>
          </a:r>
        </a:p>
      </dsp:txBody>
      <dsp:txXfrm>
        <a:off x="6349125" y="2194660"/>
        <a:ext cx="807657" cy="445373"/>
      </dsp:txXfrm>
    </dsp:sp>
    <dsp:sp modelId="{027FB9BE-0A61-4F25-9DFF-505856BBBAC4}">
      <dsp:nvSpPr>
        <dsp:cNvPr id="0" name=""/>
        <dsp:cNvSpPr/>
      </dsp:nvSpPr>
      <dsp:spPr>
        <a:xfrm>
          <a:off x="7256493" y="2194660"/>
          <a:ext cx="807657" cy="428917"/>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GDE </a:t>
          </a:r>
          <a:br>
            <a:rPr lang="nb-NO" sz="800" kern="1200" dirty="0">
              <a:solidFill>
                <a:schemeClr val="bg1"/>
              </a:solidFill>
            </a:rPr>
          </a:br>
          <a:r>
            <a:rPr lang="nb-NO" sz="800" kern="1200" dirty="0">
              <a:solidFill>
                <a:schemeClr val="bg1"/>
              </a:solidFill>
            </a:rPr>
            <a:t>Romerike</a:t>
          </a:r>
        </a:p>
      </dsp:txBody>
      <dsp:txXfrm>
        <a:off x="7256493" y="2194660"/>
        <a:ext cx="807657" cy="428917"/>
      </dsp:txXfrm>
    </dsp:sp>
    <dsp:sp modelId="{2D7D2089-3DE7-4B70-9C97-246ED31A50C0}">
      <dsp:nvSpPr>
        <dsp:cNvPr id="0" name=""/>
        <dsp:cNvSpPr/>
      </dsp:nvSpPr>
      <dsp:spPr>
        <a:xfrm>
          <a:off x="2913021" y="653819"/>
          <a:ext cx="1062758" cy="383952"/>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Stab for Virksomhetsstyring</a:t>
          </a:r>
        </a:p>
      </dsp:txBody>
      <dsp:txXfrm>
        <a:off x="2913021" y="653819"/>
        <a:ext cx="1062758" cy="383952"/>
      </dsp:txXfrm>
    </dsp:sp>
    <dsp:sp modelId="{20EA24B8-D20E-433A-9E0E-4095877588C4}">
      <dsp:nvSpPr>
        <dsp:cNvPr id="0" name=""/>
        <dsp:cNvSpPr/>
      </dsp:nvSpPr>
      <dsp:spPr>
        <a:xfrm>
          <a:off x="4159435" y="857875"/>
          <a:ext cx="1011223" cy="422560"/>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Stab for </a:t>
          </a:r>
          <a:br>
            <a:rPr lang="nb-NO" sz="800" kern="1200" dirty="0">
              <a:solidFill>
                <a:schemeClr val="bg1"/>
              </a:solidFill>
            </a:rPr>
          </a:br>
          <a:r>
            <a:rPr lang="nb-NO" sz="800" kern="1200" dirty="0">
              <a:solidFill>
                <a:schemeClr val="bg1"/>
              </a:solidFill>
            </a:rPr>
            <a:t>HR og HMS</a:t>
          </a:r>
        </a:p>
      </dsp:txBody>
      <dsp:txXfrm>
        <a:off x="4159435" y="857875"/>
        <a:ext cx="1011223" cy="422560"/>
      </dsp:txXfrm>
    </dsp:sp>
    <dsp:sp modelId="{269597E5-451C-4A43-A3AE-8ECF0F08B994}">
      <dsp:nvSpPr>
        <dsp:cNvPr id="0" name=""/>
        <dsp:cNvSpPr/>
      </dsp:nvSpPr>
      <dsp:spPr>
        <a:xfrm>
          <a:off x="2913021" y="1250452"/>
          <a:ext cx="1059829" cy="430528"/>
        </a:xfrm>
        <a:prstGeom prst="rect">
          <a:avLst/>
        </a:prstGeom>
        <a:noFill/>
        <a:ln w="3175"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Stab for Kommunikasjon</a:t>
          </a:r>
        </a:p>
      </dsp:txBody>
      <dsp:txXfrm>
        <a:off x="2913021" y="1250452"/>
        <a:ext cx="1059829" cy="4305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nb-NO" altLang="nb-NO"/>
          </a:p>
        </p:txBody>
      </p:sp>
      <p:sp>
        <p:nvSpPr>
          <p:cNvPr id="102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nb-NO" altLang="nb-NO"/>
          </a:p>
        </p:txBody>
      </p:sp>
      <p:sp>
        <p:nvSpPr>
          <p:cNvPr id="102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nb-NO" altLang="nb-NO"/>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A7C0D8AD-5F06-BB40-8E5F-3E50625FAE98}" type="slidenum">
              <a:rPr lang="nb-NO" altLang="nb-NO"/>
              <a:pPr/>
              <a:t>‹#›</a:t>
            </a:fld>
            <a:endParaRPr lang="nb-NO" altLang="nb-NO"/>
          </a:p>
        </p:txBody>
      </p:sp>
    </p:spTree>
    <p:extLst>
      <p:ext uri="{BB962C8B-B14F-4D97-AF65-F5344CB8AC3E}">
        <p14:creationId xmlns:p14="http://schemas.microsoft.com/office/powerpoint/2010/main" val="2112129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nb-NO"/>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nb-NO"/>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nb-NO"/>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2DC65D36-F373-8C4B-BC4D-E73737125000}" type="slidenum">
              <a:rPr lang="en-US" altLang="nb-NO"/>
              <a:pPr/>
              <a:t>‹#›</a:t>
            </a:fld>
            <a:endParaRPr lang="en-US" altLang="nb-NO"/>
          </a:p>
        </p:txBody>
      </p:sp>
    </p:spTree>
    <p:extLst>
      <p:ext uri="{BB962C8B-B14F-4D97-AF65-F5344CB8AC3E}">
        <p14:creationId xmlns:p14="http://schemas.microsoft.com/office/powerpoint/2010/main" val="4327656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64" kern="1200">
        <a:solidFill>
          <a:schemeClr val="tx1"/>
        </a:solidFill>
        <a:latin typeface="Arial" charset="0"/>
        <a:ea typeface="Arial" charset="0"/>
        <a:cs typeface="Arial" charset="0"/>
      </a:defRPr>
    </a:lvl1pPr>
    <a:lvl2pPr marL="367314" algn="l" rtl="0" fontAlgn="base">
      <a:spcBef>
        <a:spcPct val="30000"/>
      </a:spcBef>
      <a:spcAft>
        <a:spcPct val="0"/>
      </a:spcAft>
      <a:defRPr sz="964" kern="1200">
        <a:solidFill>
          <a:schemeClr val="tx1"/>
        </a:solidFill>
        <a:latin typeface="Arial" charset="0"/>
        <a:ea typeface="Arial" charset="0"/>
        <a:cs typeface="Arial" charset="0"/>
      </a:defRPr>
    </a:lvl2pPr>
    <a:lvl3pPr marL="734629" algn="l" rtl="0" fontAlgn="base">
      <a:spcBef>
        <a:spcPct val="30000"/>
      </a:spcBef>
      <a:spcAft>
        <a:spcPct val="0"/>
      </a:spcAft>
      <a:defRPr sz="964" kern="1200">
        <a:solidFill>
          <a:schemeClr val="tx1"/>
        </a:solidFill>
        <a:latin typeface="Arial" charset="0"/>
        <a:ea typeface="Arial" charset="0"/>
        <a:cs typeface="Arial" charset="0"/>
      </a:defRPr>
    </a:lvl3pPr>
    <a:lvl4pPr marL="1101943" algn="l" rtl="0" fontAlgn="base">
      <a:spcBef>
        <a:spcPct val="30000"/>
      </a:spcBef>
      <a:spcAft>
        <a:spcPct val="0"/>
      </a:spcAft>
      <a:defRPr sz="964" kern="1200">
        <a:solidFill>
          <a:schemeClr val="tx1"/>
        </a:solidFill>
        <a:latin typeface="Arial" charset="0"/>
        <a:ea typeface="Arial" charset="0"/>
        <a:cs typeface="Arial" charset="0"/>
      </a:defRPr>
    </a:lvl4pPr>
    <a:lvl5pPr marL="1469258" algn="l" rtl="0" fontAlgn="base">
      <a:spcBef>
        <a:spcPct val="30000"/>
      </a:spcBef>
      <a:spcAft>
        <a:spcPct val="0"/>
      </a:spcAft>
      <a:defRPr sz="964" kern="1200">
        <a:solidFill>
          <a:schemeClr val="tx1"/>
        </a:solidFill>
        <a:latin typeface="Arial" charset="0"/>
        <a:ea typeface="Arial" charset="0"/>
        <a:cs typeface="Arial" charset="0"/>
      </a:defRPr>
    </a:lvl5pPr>
    <a:lvl6pPr marL="1836572" algn="l" defTabSz="734629" rtl="0" eaLnBrk="1" latinLnBrk="0" hangingPunct="1">
      <a:defRPr sz="964" kern="1200">
        <a:solidFill>
          <a:schemeClr val="tx1"/>
        </a:solidFill>
        <a:latin typeface="+mn-lt"/>
        <a:ea typeface="+mn-ea"/>
        <a:cs typeface="+mn-cs"/>
      </a:defRPr>
    </a:lvl6pPr>
    <a:lvl7pPr marL="2203887" algn="l" defTabSz="734629" rtl="0" eaLnBrk="1" latinLnBrk="0" hangingPunct="1">
      <a:defRPr sz="964" kern="1200">
        <a:solidFill>
          <a:schemeClr val="tx1"/>
        </a:solidFill>
        <a:latin typeface="+mn-lt"/>
        <a:ea typeface="+mn-ea"/>
        <a:cs typeface="+mn-cs"/>
      </a:defRPr>
    </a:lvl7pPr>
    <a:lvl8pPr marL="2571201" algn="l" defTabSz="734629" rtl="0" eaLnBrk="1" latinLnBrk="0" hangingPunct="1">
      <a:defRPr sz="964" kern="1200">
        <a:solidFill>
          <a:schemeClr val="tx1"/>
        </a:solidFill>
        <a:latin typeface="+mn-lt"/>
        <a:ea typeface="+mn-ea"/>
        <a:cs typeface="+mn-cs"/>
      </a:defRPr>
    </a:lvl8pPr>
    <a:lvl9pPr marL="2938516" algn="l" defTabSz="734629" rtl="0" eaLnBrk="1" latinLnBrk="0" hangingPunct="1">
      <a:defRPr sz="9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a:t>
            </a:fld>
            <a:endParaRPr lang="en-US" altLang="nb-NO"/>
          </a:p>
        </p:txBody>
      </p:sp>
    </p:spTree>
    <p:extLst>
      <p:ext uri="{BB962C8B-B14F-4D97-AF65-F5344CB8AC3E}">
        <p14:creationId xmlns:p14="http://schemas.microsoft.com/office/powerpoint/2010/main" val="278427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13</a:t>
            </a:fld>
            <a:endParaRPr lang="en-US" altLang="nb-NO"/>
          </a:p>
        </p:txBody>
      </p:sp>
    </p:spTree>
    <p:extLst>
      <p:ext uri="{BB962C8B-B14F-4D97-AF65-F5344CB8AC3E}">
        <p14:creationId xmlns:p14="http://schemas.microsoft.com/office/powerpoint/2010/main" val="93465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14</a:t>
            </a:fld>
            <a:endParaRPr lang="en-US" altLang="nb-NO"/>
          </a:p>
        </p:txBody>
      </p:sp>
    </p:spTree>
    <p:extLst>
      <p:ext uri="{BB962C8B-B14F-4D97-AF65-F5344CB8AC3E}">
        <p14:creationId xmlns:p14="http://schemas.microsoft.com/office/powerpoint/2010/main" val="1405238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900" dirty="0"/>
          </a:p>
          <a:p>
            <a:endParaRPr lang="nb-NO" sz="900" dirty="0"/>
          </a:p>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15</a:t>
            </a:fld>
            <a:endParaRPr lang="en-US" altLang="nb-NO"/>
          </a:p>
        </p:txBody>
      </p:sp>
    </p:spTree>
    <p:extLst>
      <p:ext uri="{BB962C8B-B14F-4D97-AF65-F5344CB8AC3E}">
        <p14:creationId xmlns:p14="http://schemas.microsoft.com/office/powerpoint/2010/main" val="2282924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16</a:t>
            </a:fld>
            <a:endParaRPr lang="en-US" altLang="nb-NO"/>
          </a:p>
        </p:txBody>
      </p:sp>
    </p:spTree>
    <p:extLst>
      <p:ext uri="{BB962C8B-B14F-4D97-AF65-F5344CB8AC3E}">
        <p14:creationId xmlns:p14="http://schemas.microsoft.com/office/powerpoint/2010/main" val="14445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000" dirty="0"/>
              <a:t> </a:t>
            </a:r>
          </a:p>
          <a:p>
            <a:pPr marL="0" indent="0">
              <a:buNone/>
            </a:pPr>
            <a:r>
              <a:rPr lang="nb-NO" sz="1000" dirty="0"/>
              <a:t> </a:t>
            </a:r>
          </a:p>
          <a:p>
            <a:pPr marL="0" indent="0">
              <a:buNone/>
            </a:pPr>
            <a:endParaRPr lang="nb-NO" sz="1000" dirty="0"/>
          </a:p>
          <a:p>
            <a:pPr marL="0" indent="0">
              <a:buNone/>
            </a:pPr>
            <a:endParaRPr lang="nb-NO" sz="1000" dirty="0"/>
          </a:p>
          <a:p>
            <a:pPr marL="0" indent="0">
              <a:buNone/>
            </a:pPr>
            <a:r>
              <a:rPr lang="nb-NO" sz="1000" dirty="0"/>
              <a:t>  </a:t>
            </a:r>
          </a:p>
          <a:p>
            <a:pPr marL="0" indent="0">
              <a:buNone/>
            </a:pPr>
            <a:r>
              <a:rPr lang="nb-NO" sz="1000" dirty="0"/>
              <a:t> </a:t>
            </a:r>
            <a:endParaRPr lang="nb-NO" sz="1000" b="1" dirty="0"/>
          </a:p>
          <a:p>
            <a:pPr marL="0" indent="0">
              <a:buNone/>
            </a:pPr>
            <a:endParaRPr lang="nb-NO" sz="1000" dirty="0"/>
          </a:p>
          <a:p>
            <a:pPr marL="0" indent="0">
              <a:buNone/>
            </a:pPr>
            <a:endParaRPr lang="nb-NO" sz="1000" dirty="0"/>
          </a:p>
          <a:p>
            <a:pPr marL="0" indent="0">
              <a:buNone/>
            </a:pPr>
            <a:endParaRPr lang="nb-NO" sz="1000" dirty="0"/>
          </a:p>
          <a:p>
            <a:pPr marL="0" indent="0">
              <a:buNone/>
            </a:pPr>
            <a:endParaRPr lang="nb-NO" sz="1000" dirty="0"/>
          </a:p>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17</a:t>
            </a:fld>
            <a:endParaRPr lang="en-US" altLang="nb-NO"/>
          </a:p>
        </p:txBody>
      </p:sp>
    </p:spTree>
    <p:extLst>
      <p:ext uri="{BB962C8B-B14F-4D97-AF65-F5344CB8AC3E}">
        <p14:creationId xmlns:p14="http://schemas.microsoft.com/office/powerpoint/2010/main" val="2144604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18</a:t>
            </a:fld>
            <a:endParaRPr lang="en-US" altLang="nb-NO"/>
          </a:p>
        </p:txBody>
      </p:sp>
    </p:spTree>
    <p:extLst>
      <p:ext uri="{BB962C8B-B14F-4D97-AF65-F5344CB8AC3E}">
        <p14:creationId xmlns:p14="http://schemas.microsoft.com/office/powerpoint/2010/main" val="2482018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19</a:t>
            </a:fld>
            <a:endParaRPr lang="en-US" altLang="nb-NO"/>
          </a:p>
        </p:txBody>
      </p:sp>
    </p:spTree>
    <p:extLst>
      <p:ext uri="{BB962C8B-B14F-4D97-AF65-F5344CB8AC3E}">
        <p14:creationId xmlns:p14="http://schemas.microsoft.com/office/powerpoint/2010/main" val="207120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20</a:t>
            </a:fld>
            <a:endParaRPr lang="en-US" altLang="nb-NO"/>
          </a:p>
        </p:txBody>
      </p:sp>
    </p:spTree>
    <p:extLst>
      <p:ext uri="{BB962C8B-B14F-4D97-AF65-F5344CB8AC3E}">
        <p14:creationId xmlns:p14="http://schemas.microsoft.com/office/powerpoint/2010/main" val="363677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23</a:t>
            </a:fld>
            <a:endParaRPr lang="en-US" altLang="nb-NO"/>
          </a:p>
        </p:txBody>
      </p:sp>
    </p:spTree>
    <p:extLst>
      <p:ext uri="{BB962C8B-B14F-4D97-AF65-F5344CB8AC3E}">
        <p14:creationId xmlns:p14="http://schemas.microsoft.com/office/powerpoint/2010/main" val="3003110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24</a:t>
            </a:fld>
            <a:endParaRPr lang="en-US" altLang="nb-NO"/>
          </a:p>
        </p:txBody>
      </p:sp>
    </p:spTree>
    <p:extLst>
      <p:ext uri="{BB962C8B-B14F-4D97-AF65-F5344CB8AC3E}">
        <p14:creationId xmlns:p14="http://schemas.microsoft.com/office/powerpoint/2010/main" val="26907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oppbygning av innlegget mitt</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2</a:t>
            </a:fld>
            <a:endParaRPr lang="en-US" altLang="nb-NO"/>
          </a:p>
        </p:txBody>
      </p:sp>
    </p:spTree>
    <p:extLst>
      <p:ext uri="{BB962C8B-B14F-4D97-AF65-F5344CB8AC3E}">
        <p14:creationId xmlns:p14="http://schemas.microsoft.com/office/powerpoint/2010/main" val="3454112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25</a:t>
            </a:fld>
            <a:endParaRPr lang="en-US" altLang="nb-NO"/>
          </a:p>
        </p:txBody>
      </p:sp>
    </p:spTree>
    <p:extLst>
      <p:ext uri="{BB962C8B-B14F-4D97-AF65-F5344CB8AC3E}">
        <p14:creationId xmlns:p14="http://schemas.microsoft.com/office/powerpoint/2010/main" val="37419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26</a:t>
            </a:fld>
            <a:endParaRPr lang="en-US" altLang="nb-NO"/>
          </a:p>
        </p:txBody>
      </p:sp>
    </p:spTree>
    <p:extLst>
      <p:ext uri="{BB962C8B-B14F-4D97-AF65-F5344CB8AC3E}">
        <p14:creationId xmlns:p14="http://schemas.microsoft.com/office/powerpoint/2010/main" val="2071203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27</a:t>
            </a:fld>
            <a:endParaRPr lang="en-US" altLang="nb-NO"/>
          </a:p>
        </p:txBody>
      </p:sp>
    </p:spTree>
    <p:extLst>
      <p:ext uri="{BB962C8B-B14F-4D97-AF65-F5344CB8AC3E}">
        <p14:creationId xmlns:p14="http://schemas.microsoft.com/office/powerpoint/2010/main" val="815265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28</a:t>
            </a:fld>
            <a:endParaRPr lang="en-US" altLang="nb-NO"/>
          </a:p>
        </p:txBody>
      </p:sp>
    </p:spTree>
    <p:extLst>
      <p:ext uri="{BB962C8B-B14F-4D97-AF65-F5344CB8AC3E}">
        <p14:creationId xmlns:p14="http://schemas.microsoft.com/office/powerpoint/2010/main" val="737392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000"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29</a:t>
            </a:fld>
            <a:endParaRPr lang="en-US" altLang="nb-NO"/>
          </a:p>
        </p:txBody>
      </p:sp>
    </p:spTree>
    <p:extLst>
      <p:ext uri="{BB962C8B-B14F-4D97-AF65-F5344CB8AC3E}">
        <p14:creationId xmlns:p14="http://schemas.microsoft.com/office/powerpoint/2010/main" val="1695319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31</a:t>
            </a:fld>
            <a:endParaRPr lang="en-US" altLang="nb-NO"/>
          </a:p>
        </p:txBody>
      </p:sp>
    </p:spTree>
    <p:extLst>
      <p:ext uri="{BB962C8B-B14F-4D97-AF65-F5344CB8AC3E}">
        <p14:creationId xmlns:p14="http://schemas.microsoft.com/office/powerpoint/2010/main" val="37806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3</a:t>
            </a:fld>
            <a:endParaRPr lang="en-US" altLang="nb-NO"/>
          </a:p>
        </p:txBody>
      </p:sp>
    </p:spTree>
    <p:extLst>
      <p:ext uri="{BB962C8B-B14F-4D97-AF65-F5344CB8AC3E}">
        <p14:creationId xmlns:p14="http://schemas.microsoft.com/office/powerpoint/2010/main" val="98946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solidFill>
                  <a:srgbClr val="C00000"/>
                </a:solidFill>
                <a:highlight>
                  <a:srgbClr val="FFFF00"/>
                </a:highlight>
              </a:rPr>
              <a:t> </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4</a:t>
            </a:fld>
            <a:endParaRPr lang="en-US" altLang="nb-NO"/>
          </a:p>
        </p:txBody>
      </p:sp>
    </p:spTree>
    <p:extLst>
      <p:ext uri="{BB962C8B-B14F-4D97-AF65-F5344CB8AC3E}">
        <p14:creationId xmlns:p14="http://schemas.microsoft.com/office/powerpoint/2010/main" val="151881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5</a:t>
            </a:fld>
            <a:endParaRPr lang="en-US" altLang="nb-NO"/>
          </a:p>
        </p:txBody>
      </p:sp>
    </p:spTree>
    <p:extLst>
      <p:ext uri="{BB962C8B-B14F-4D97-AF65-F5344CB8AC3E}">
        <p14:creationId xmlns:p14="http://schemas.microsoft.com/office/powerpoint/2010/main" val="220484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7</a:t>
            </a:fld>
            <a:endParaRPr lang="en-US" altLang="nb-NO"/>
          </a:p>
        </p:txBody>
      </p:sp>
    </p:spTree>
    <p:extLst>
      <p:ext uri="{BB962C8B-B14F-4D97-AF65-F5344CB8AC3E}">
        <p14:creationId xmlns:p14="http://schemas.microsoft.com/office/powerpoint/2010/main" val="9723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8</a:t>
            </a:fld>
            <a:endParaRPr lang="en-US" altLang="nb-NO"/>
          </a:p>
        </p:txBody>
      </p:sp>
    </p:spTree>
    <p:extLst>
      <p:ext uri="{BB962C8B-B14F-4D97-AF65-F5344CB8AC3E}">
        <p14:creationId xmlns:p14="http://schemas.microsoft.com/office/powerpoint/2010/main" val="349255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9</a:t>
            </a:fld>
            <a:endParaRPr lang="en-US" altLang="nb-NO"/>
          </a:p>
        </p:txBody>
      </p:sp>
    </p:spTree>
    <p:extLst>
      <p:ext uri="{BB962C8B-B14F-4D97-AF65-F5344CB8AC3E}">
        <p14:creationId xmlns:p14="http://schemas.microsoft.com/office/powerpoint/2010/main" val="326289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b-NO" dirty="0"/>
              <a:t> </a:t>
            </a:r>
            <a:r>
              <a:rPr lang="nb-NO" sz="900" b="1" dirty="0"/>
              <a:t> </a:t>
            </a:r>
            <a:endParaRPr lang="nb-NO" dirty="0"/>
          </a:p>
        </p:txBody>
      </p:sp>
      <p:sp>
        <p:nvSpPr>
          <p:cNvPr id="4" name="Plassholder for lysbildenummer 3"/>
          <p:cNvSpPr>
            <a:spLocks noGrp="1"/>
          </p:cNvSpPr>
          <p:nvPr>
            <p:ph type="sldNum" sz="quarter" idx="5"/>
          </p:nvPr>
        </p:nvSpPr>
        <p:spPr/>
        <p:txBody>
          <a:bodyPr/>
          <a:lstStyle/>
          <a:p>
            <a:fld id="{C6CC8DBF-755D-4C94-928C-65BEDA6E1642}" type="slidenum">
              <a:rPr lang="nb-NO" smtClean="0"/>
              <a:t>12</a:t>
            </a:fld>
            <a:endParaRPr lang="nb-NO"/>
          </a:p>
        </p:txBody>
      </p:sp>
    </p:spTree>
    <p:extLst>
      <p:ext uri="{BB962C8B-B14F-4D97-AF65-F5344CB8AC3E}">
        <p14:creationId xmlns:p14="http://schemas.microsoft.com/office/powerpoint/2010/main" val="1279055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03CAACC-DAFA-4035-8172-71391AC2F9F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3757"/>
            <a:ext cx="9143999" cy="3888582"/>
          </a:xfrm>
          <a:prstGeom prst="rect">
            <a:avLst/>
          </a:prstGeom>
        </p:spPr>
      </p:pic>
      <p:pic>
        <p:nvPicPr>
          <p:cNvPr id="11" name="Bilde 10"/>
          <p:cNvPicPr>
            <a:picLocks noChangeAspect="1"/>
          </p:cNvPicPr>
          <p:nvPr userDrawn="1"/>
        </p:nvPicPr>
        <p:blipFill>
          <a:blip r:embed="rId3"/>
          <a:stretch>
            <a:fillRect/>
          </a:stretch>
        </p:blipFill>
        <p:spPr>
          <a:xfrm>
            <a:off x="0" y="843756"/>
            <a:ext cx="9144000" cy="57091"/>
          </a:xfrm>
          <a:prstGeom prst="rect">
            <a:avLst/>
          </a:prstGeom>
        </p:spPr>
      </p:pic>
      <p:sp>
        <p:nvSpPr>
          <p:cNvPr id="2" name="Tittel 1"/>
          <p:cNvSpPr>
            <a:spLocks noGrp="1"/>
          </p:cNvSpPr>
          <p:nvPr>
            <p:ph type="ctrTitle" hasCustomPrompt="1"/>
          </p:nvPr>
        </p:nvSpPr>
        <p:spPr>
          <a:xfrm>
            <a:off x="3708003"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3" name="Undertittel 2"/>
          <p:cNvSpPr>
            <a:spLocks noGrp="1"/>
          </p:cNvSpPr>
          <p:nvPr>
            <p:ph type="subTitle" idx="1"/>
          </p:nvPr>
        </p:nvSpPr>
        <p:spPr>
          <a:xfrm>
            <a:off x="3708267"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7" name="Plassholder for bunntekst 4">
            <a:extLst>
              <a:ext uri="{FF2B5EF4-FFF2-40B4-BE49-F238E27FC236}">
                <a16:creationId xmlns:a16="http://schemas.microsoft.com/office/drawing/2014/main" id="{1D81B174-F05B-4C7D-B2FD-44D5AE060EF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60797C2A-32B1-4051-868B-7D54725DEFE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78FF7EF4-2E97-465F-9D94-9A5E8604BA3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9" name="Text Box 9">
            <a:extLst>
              <a:ext uri="{FF2B5EF4-FFF2-40B4-BE49-F238E27FC236}">
                <a16:creationId xmlns:a16="http://schemas.microsoft.com/office/drawing/2014/main" id="{3025EA3C-8C2F-42CB-B946-514E5E3B2D2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63220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pic>
        <p:nvPicPr>
          <p:cNvPr id="17" name="Bilde 16">
            <a:extLst>
              <a:ext uri="{FF2B5EF4-FFF2-40B4-BE49-F238E27FC236}">
                <a16:creationId xmlns:a16="http://schemas.microsoft.com/office/drawing/2014/main" id="{E4DA1A8D-7F6B-47DB-A70B-BFC52304EC3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8" name="Plassholder for bunntekst 4">
            <a:extLst>
              <a:ext uri="{FF2B5EF4-FFF2-40B4-BE49-F238E27FC236}">
                <a16:creationId xmlns:a16="http://schemas.microsoft.com/office/drawing/2014/main" id="{550A075A-76A5-4ED9-9E8B-353A06C1979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4687B216-DA1D-4221-8BF6-F5466E600A7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2DE14D3D-01B8-423B-8612-BC2F3F0A05E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21" name="Tittel 1">
            <a:extLst>
              <a:ext uri="{FF2B5EF4-FFF2-40B4-BE49-F238E27FC236}">
                <a16:creationId xmlns:a16="http://schemas.microsoft.com/office/drawing/2014/main" id="{2964BAB5-93AC-471E-B7D9-BF70A283999F}"/>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2D1EC2F9-DE9A-4B1F-BCFD-5D80A90B0689}"/>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5FE03535-4FAB-43E3-BBE5-A4E1E7B32075}"/>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46D276DA-5FD8-4CCE-B977-19F5B307912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t="-1" b="-1"/>
          <a:stretch/>
        </p:blipFill>
        <p:spPr>
          <a:xfrm>
            <a:off x="0" y="842962"/>
            <a:ext cx="9166532" cy="3889375"/>
          </a:xfrm>
          <a:prstGeom prst="rect">
            <a:avLst/>
          </a:prstGeom>
        </p:spPr>
      </p:pic>
      <p:sp>
        <p:nvSpPr>
          <p:cNvPr id="28" name="Plassholder for tekst 2"/>
          <p:cNvSpPr>
            <a:spLocks noGrp="1"/>
          </p:cNvSpPr>
          <p:nvPr>
            <p:ph type="body" sz="quarter" idx="15" hasCustomPrompt="1"/>
          </p:nvPr>
        </p:nvSpPr>
        <p:spPr>
          <a:xfrm>
            <a:off x="2723566" y="1607043"/>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3544163" y="1607043"/>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3" name="Plassholder for tekst 2">
            <a:extLst>
              <a:ext uri="{FF2B5EF4-FFF2-40B4-BE49-F238E27FC236}">
                <a16:creationId xmlns:a16="http://schemas.microsoft.com/office/drawing/2014/main" id="{7AE6F550-CE4D-4130-8C20-FE7497CDBEDD}"/>
              </a:ext>
            </a:extLst>
          </p:cNvPr>
          <p:cNvSpPr>
            <a:spLocks noGrp="1"/>
          </p:cNvSpPr>
          <p:nvPr>
            <p:ph type="body" sz="quarter" idx="17" hasCustomPrompt="1"/>
          </p:nvPr>
        </p:nvSpPr>
        <p:spPr>
          <a:xfrm>
            <a:off x="2723566" y="1948406"/>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24" name="Plassholder for tekst 11">
            <a:extLst>
              <a:ext uri="{FF2B5EF4-FFF2-40B4-BE49-F238E27FC236}">
                <a16:creationId xmlns:a16="http://schemas.microsoft.com/office/drawing/2014/main" id="{102BB842-0CB7-4DC2-99CE-7E2AB38C9649}"/>
              </a:ext>
            </a:extLst>
          </p:cNvPr>
          <p:cNvSpPr>
            <a:spLocks noGrp="1"/>
          </p:cNvSpPr>
          <p:nvPr>
            <p:ph type="body" sz="quarter" idx="18" hasCustomPrompt="1"/>
          </p:nvPr>
        </p:nvSpPr>
        <p:spPr>
          <a:xfrm>
            <a:off x="3544163" y="1948406"/>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5" name="Plassholder for tekst 2">
            <a:extLst>
              <a:ext uri="{FF2B5EF4-FFF2-40B4-BE49-F238E27FC236}">
                <a16:creationId xmlns:a16="http://schemas.microsoft.com/office/drawing/2014/main" id="{B362D680-C139-472F-8981-74E3C70D107D}"/>
              </a:ext>
            </a:extLst>
          </p:cNvPr>
          <p:cNvSpPr>
            <a:spLocks noGrp="1"/>
          </p:cNvSpPr>
          <p:nvPr>
            <p:ph type="body" sz="quarter" idx="19" hasCustomPrompt="1"/>
          </p:nvPr>
        </p:nvSpPr>
        <p:spPr>
          <a:xfrm>
            <a:off x="2723566" y="2289769"/>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38" name="Plassholder for tekst 11">
            <a:extLst>
              <a:ext uri="{FF2B5EF4-FFF2-40B4-BE49-F238E27FC236}">
                <a16:creationId xmlns:a16="http://schemas.microsoft.com/office/drawing/2014/main" id="{7F30533F-EA00-4CB9-B056-775C09C4105D}"/>
              </a:ext>
            </a:extLst>
          </p:cNvPr>
          <p:cNvSpPr>
            <a:spLocks noGrp="1"/>
          </p:cNvSpPr>
          <p:nvPr>
            <p:ph type="body" sz="quarter" idx="20" hasCustomPrompt="1"/>
          </p:nvPr>
        </p:nvSpPr>
        <p:spPr>
          <a:xfrm>
            <a:off x="3544163" y="2289769"/>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39" name="Plassholder for tekst 2">
            <a:extLst>
              <a:ext uri="{FF2B5EF4-FFF2-40B4-BE49-F238E27FC236}">
                <a16:creationId xmlns:a16="http://schemas.microsoft.com/office/drawing/2014/main" id="{85F11221-3E3F-414A-819E-D0E58A944110}"/>
              </a:ext>
            </a:extLst>
          </p:cNvPr>
          <p:cNvSpPr>
            <a:spLocks noGrp="1"/>
          </p:cNvSpPr>
          <p:nvPr>
            <p:ph type="body" sz="quarter" idx="21" hasCustomPrompt="1"/>
          </p:nvPr>
        </p:nvSpPr>
        <p:spPr>
          <a:xfrm>
            <a:off x="2723566" y="2631132"/>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0" name="Plassholder for tekst 11">
            <a:extLst>
              <a:ext uri="{FF2B5EF4-FFF2-40B4-BE49-F238E27FC236}">
                <a16:creationId xmlns:a16="http://schemas.microsoft.com/office/drawing/2014/main" id="{2F8AD391-B811-4286-BA38-29368C78F8E6}"/>
              </a:ext>
            </a:extLst>
          </p:cNvPr>
          <p:cNvSpPr>
            <a:spLocks noGrp="1"/>
          </p:cNvSpPr>
          <p:nvPr>
            <p:ph type="body" sz="quarter" idx="22" hasCustomPrompt="1"/>
          </p:nvPr>
        </p:nvSpPr>
        <p:spPr>
          <a:xfrm>
            <a:off x="3544163" y="2631132"/>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1" name="Plassholder for tekst 2">
            <a:extLst>
              <a:ext uri="{FF2B5EF4-FFF2-40B4-BE49-F238E27FC236}">
                <a16:creationId xmlns:a16="http://schemas.microsoft.com/office/drawing/2014/main" id="{9B38E6DF-8866-4B89-8C93-F11C3485924E}"/>
              </a:ext>
            </a:extLst>
          </p:cNvPr>
          <p:cNvSpPr>
            <a:spLocks noGrp="1"/>
          </p:cNvSpPr>
          <p:nvPr>
            <p:ph type="body" sz="quarter" idx="23" hasCustomPrompt="1"/>
          </p:nvPr>
        </p:nvSpPr>
        <p:spPr>
          <a:xfrm>
            <a:off x="2723566" y="2972495"/>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2" name="Plassholder for tekst 11">
            <a:extLst>
              <a:ext uri="{FF2B5EF4-FFF2-40B4-BE49-F238E27FC236}">
                <a16:creationId xmlns:a16="http://schemas.microsoft.com/office/drawing/2014/main" id="{E7C0B5AA-676F-4185-93EE-4BE20CA0BFB3}"/>
              </a:ext>
            </a:extLst>
          </p:cNvPr>
          <p:cNvSpPr>
            <a:spLocks noGrp="1"/>
          </p:cNvSpPr>
          <p:nvPr>
            <p:ph type="body" sz="quarter" idx="24" hasCustomPrompt="1"/>
          </p:nvPr>
        </p:nvSpPr>
        <p:spPr>
          <a:xfrm>
            <a:off x="3544163" y="2972495"/>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3" name="Plassholder for tekst 2">
            <a:extLst>
              <a:ext uri="{FF2B5EF4-FFF2-40B4-BE49-F238E27FC236}">
                <a16:creationId xmlns:a16="http://schemas.microsoft.com/office/drawing/2014/main" id="{F4101750-0BBD-4FBA-8812-1EDE535056DE}"/>
              </a:ext>
            </a:extLst>
          </p:cNvPr>
          <p:cNvSpPr>
            <a:spLocks noGrp="1"/>
          </p:cNvSpPr>
          <p:nvPr>
            <p:ph type="body" sz="quarter" idx="25" hasCustomPrompt="1"/>
          </p:nvPr>
        </p:nvSpPr>
        <p:spPr>
          <a:xfrm>
            <a:off x="2723566" y="3313858"/>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4" name="Plassholder for tekst 11">
            <a:extLst>
              <a:ext uri="{FF2B5EF4-FFF2-40B4-BE49-F238E27FC236}">
                <a16:creationId xmlns:a16="http://schemas.microsoft.com/office/drawing/2014/main" id="{53BBB4EE-207B-49F4-9256-418DA95989EC}"/>
              </a:ext>
            </a:extLst>
          </p:cNvPr>
          <p:cNvSpPr>
            <a:spLocks noGrp="1"/>
          </p:cNvSpPr>
          <p:nvPr>
            <p:ph type="body" sz="quarter" idx="26" hasCustomPrompt="1"/>
          </p:nvPr>
        </p:nvSpPr>
        <p:spPr>
          <a:xfrm>
            <a:off x="3544163" y="3313858"/>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5" name="Plassholder for tekst 2">
            <a:extLst>
              <a:ext uri="{FF2B5EF4-FFF2-40B4-BE49-F238E27FC236}">
                <a16:creationId xmlns:a16="http://schemas.microsoft.com/office/drawing/2014/main" id="{CBF2D7C5-BF81-4B6D-A0F0-5CE470B4E459}"/>
              </a:ext>
            </a:extLst>
          </p:cNvPr>
          <p:cNvSpPr>
            <a:spLocks noGrp="1"/>
          </p:cNvSpPr>
          <p:nvPr>
            <p:ph type="body" sz="quarter" idx="27" hasCustomPrompt="1"/>
          </p:nvPr>
        </p:nvSpPr>
        <p:spPr>
          <a:xfrm>
            <a:off x="2723566" y="3655221"/>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6" name="Plassholder for tekst 11">
            <a:extLst>
              <a:ext uri="{FF2B5EF4-FFF2-40B4-BE49-F238E27FC236}">
                <a16:creationId xmlns:a16="http://schemas.microsoft.com/office/drawing/2014/main" id="{F6C53841-CC3B-4FE2-9C94-7CBEB9AB4310}"/>
              </a:ext>
            </a:extLst>
          </p:cNvPr>
          <p:cNvSpPr>
            <a:spLocks noGrp="1"/>
          </p:cNvSpPr>
          <p:nvPr>
            <p:ph type="body" sz="quarter" idx="28" hasCustomPrompt="1"/>
          </p:nvPr>
        </p:nvSpPr>
        <p:spPr>
          <a:xfrm>
            <a:off x="3544163" y="3655221"/>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7" name="Plassholder for tekst 2">
            <a:extLst>
              <a:ext uri="{FF2B5EF4-FFF2-40B4-BE49-F238E27FC236}">
                <a16:creationId xmlns:a16="http://schemas.microsoft.com/office/drawing/2014/main" id="{8D19F4BA-69AD-46A8-BE08-A8A2093B9C77}"/>
              </a:ext>
            </a:extLst>
          </p:cNvPr>
          <p:cNvSpPr>
            <a:spLocks noGrp="1"/>
          </p:cNvSpPr>
          <p:nvPr>
            <p:ph type="body" sz="quarter" idx="29" hasCustomPrompt="1"/>
          </p:nvPr>
        </p:nvSpPr>
        <p:spPr>
          <a:xfrm>
            <a:off x="2723566" y="3996582"/>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8" name="Plassholder for tekst 11">
            <a:extLst>
              <a:ext uri="{FF2B5EF4-FFF2-40B4-BE49-F238E27FC236}">
                <a16:creationId xmlns:a16="http://schemas.microsoft.com/office/drawing/2014/main" id="{260EE36E-CB71-434C-B6F6-FCB4115293B9}"/>
              </a:ext>
            </a:extLst>
          </p:cNvPr>
          <p:cNvSpPr>
            <a:spLocks noGrp="1"/>
          </p:cNvSpPr>
          <p:nvPr>
            <p:ph type="body" sz="quarter" idx="30" hasCustomPrompt="1"/>
          </p:nvPr>
        </p:nvSpPr>
        <p:spPr>
          <a:xfrm>
            <a:off x="3544163" y="3996582"/>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6" name="Plassholder for bunntekst 4">
            <a:extLst>
              <a:ext uri="{FF2B5EF4-FFF2-40B4-BE49-F238E27FC236}">
                <a16:creationId xmlns:a16="http://schemas.microsoft.com/office/drawing/2014/main" id="{B4F1BD67-7347-441C-806B-24D92EDD6403}"/>
              </a:ext>
            </a:extLst>
          </p:cNvPr>
          <p:cNvSpPr>
            <a:spLocks noGrp="1"/>
          </p:cNvSpPr>
          <p:nvPr>
            <p:ph type="ftr" sz="quarter" idx="3"/>
          </p:nvPr>
        </p:nvSpPr>
        <p:spPr>
          <a:xfrm>
            <a:off x="540014" y="4877809"/>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7" name="Plassholder for lysbildenummer 5">
            <a:extLst>
              <a:ext uri="{FF2B5EF4-FFF2-40B4-BE49-F238E27FC236}">
                <a16:creationId xmlns:a16="http://schemas.microsoft.com/office/drawing/2014/main" id="{8D45B882-9436-47CE-9FF7-4029966981E4}"/>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30" name="Plassholder for dato 3">
            <a:extLst>
              <a:ext uri="{FF2B5EF4-FFF2-40B4-BE49-F238E27FC236}">
                <a16:creationId xmlns:a16="http://schemas.microsoft.com/office/drawing/2014/main" id="{9261F49C-0CFD-4753-BCB5-40B5D807DE6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32" t="-2"/>
          <a:stretch/>
        </p:blipFill>
        <p:spPr>
          <a:xfrm>
            <a:off x="0" y="842963"/>
            <a:ext cx="9144000" cy="3889375"/>
          </a:xfrm>
          <a:prstGeom prst="rect">
            <a:avLst/>
          </a:prstGeom>
        </p:spPr>
      </p:pic>
      <p:sp>
        <p:nvSpPr>
          <p:cNvPr id="18" name="Plassholder for tekst 2"/>
          <p:cNvSpPr>
            <a:spLocks noGrp="1"/>
          </p:cNvSpPr>
          <p:nvPr>
            <p:ph type="body" sz="quarter" idx="13" hasCustomPrompt="1"/>
          </p:nvPr>
        </p:nvSpPr>
        <p:spPr>
          <a:xfrm>
            <a:off x="539750" y="1419225"/>
            <a:ext cx="1292672" cy="958476"/>
          </a:xfrm>
        </p:spPr>
        <p:txBody>
          <a:bodyPr>
            <a:noAutofit/>
          </a:bodyPr>
          <a:lstStyle>
            <a:lvl1pPr marL="0" indent="0" algn="r">
              <a:buNone/>
              <a:defRPr sz="4600"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2832263" y="1747284"/>
            <a:ext cx="5771987" cy="2280131"/>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Skilleark – rediger for å legge til tekst</a:t>
            </a:r>
            <a:endParaRPr lang="en-GB" dirty="0"/>
          </a:p>
        </p:txBody>
      </p:sp>
      <p:sp>
        <p:nvSpPr>
          <p:cNvPr id="9" name="Plassholder for bunntekst 4">
            <a:extLst>
              <a:ext uri="{FF2B5EF4-FFF2-40B4-BE49-F238E27FC236}">
                <a16:creationId xmlns:a16="http://schemas.microsoft.com/office/drawing/2014/main" id="{7DA3A926-1858-4C17-9421-A89F644E8A0B}"/>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FFEB062-5CF6-4893-81AF-50D90313009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68C07AA5-9821-49B8-BBDF-0349A12CFE1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2000"/>
            </a:lvl1pPr>
          </a:lstStyle>
          <a:p>
            <a:r>
              <a:rPr lang="nb-NO"/>
              <a:t>Klikk for å redigere tittelstil</a:t>
            </a:r>
            <a:endParaRPr lang="en-GB" dirty="0"/>
          </a:p>
        </p:txBody>
      </p:sp>
      <p:sp>
        <p:nvSpPr>
          <p:cNvPr id="3" name="Plassholder for innhold 2"/>
          <p:cNvSpPr>
            <a:spLocks noGrp="1"/>
          </p:cNvSpPr>
          <p:nvPr>
            <p:ph idx="1" hasCustomPrompt="1"/>
          </p:nvPr>
        </p:nvSpPr>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7" name="Plassholder for bunntekst 4">
            <a:extLst>
              <a:ext uri="{FF2B5EF4-FFF2-40B4-BE49-F238E27FC236}">
                <a16:creationId xmlns:a16="http://schemas.microsoft.com/office/drawing/2014/main" id="{9C1B81C0-98B5-48B7-973D-C1D513F21F5D}"/>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67341BB9-DDCE-4A58-A817-2399063DC8B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28F03B5C-FC7A-4846-86FD-418F40C41590}"/>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extLst>
      <p:ext uri="{BB962C8B-B14F-4D97-AF65-F5344CB8AC3E}">
        <p14:creationId xmlns:p14="http://schemas.microsoft.com/office/powerpoint/2010/main" val="593413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Standard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3624"/>
            <a:ext cx="8064500" cy="576262"/>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8064236" cy="316865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Standard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3624"/>
            <a:ext cx="8064500" cy="576262"/>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8064236" cy="316865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extLst>
      <p:ext uri="{BB962C8B-B14F-4D97-AF65-F5344CB8AC3E}">
        <p14:creationId xmlns:p14="http://schemas.microsoft.com/office/powerpoint/2010/main" val="4031980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49221"/>
            <a:ext cx="8064500" cy="570533"/>
          </a:xfrm>
        </p:spPr>
        <p:txBody>
          <a:bodyPr>
            <a:normAutofit/>
          </a:bodyPr>
          <a:lstStyle>
            <a:lvl1pPr>
              <a:defRPr sz="2000"/>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3887788" cy="3168650"/>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24040" y="1563687"/>
            <a:ext cx="3887788" cy="3168651"/>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0" name="Plassholder for bunntekst 4">
            <a:extLst>
              <a:ext uri="{FF2B5EF4-FFF2-40B4-BE49-F238E27FC236}">
                <a16:creationId xmlns:a16="http://schemas.microsoft.com/office/drawing/2014/main" id="{35721DF1-7A8B-478E-A6C9-03A5422F027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88A508FC-05D2-4D67-80E3-3B4BBA89567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889AF121-C760-4D26-9E4A-00588836597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ndard to-spalter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4917"/>
            <a:ext cx="8064500" cy="578618"/>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6966" y="1569002"/>
            <a:ext cx="3890572"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16463" y="1569002"/>
            <a:ext cx="3887787"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tandard to-spalter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4917"/>
            <a:ext cx="8064500" cy="578618"/>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6966" y="1569002"/>
            <a:ext cx="3890572"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16463" y="1569002"/>
            <a:ext cx="3887787"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extLst>
      <p:ext uri="{BB962C8B-B14F-4D97-AF65-F5344CB8AC3E}">
        <p14:creationId xmlns:p14="http://schemas.microsoft.com/office/powerpoint/2010/main" val="157264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rside – sjek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6B18EBB-386A-42B3-AC2B-B74A38A616D0}"/>
              </a:ext>
            </a:extLst>
          </p:cNvPr>
          <p:cNvSpPr/>
          <p:nvPr userDrawn="1"/>
        </p:nvSpPr>
        <p:spPr>
          <a:xfrm>
            <a:off x="7488437" y="900054"/>
            <a:ext cx="1655563" cy="3832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p:cNvPicPr>
            <a:picLocks noChangeAspect="1"/>
          </p:cNvPicPr>
          <p:nvPr userDrawn="1"/>
        </p:nvPicPr>
        <p:blipFill rotWithShape="1">
          <a:blip r:embed="rId2"/>
          <a:srcRect t="22108"/>
          <a:stretch/>
        </p:blipFill>
        <p:spPr>
          <a:xfrm>
            <a:off x="1" y="843756"/>
            <a:ext cx="7488436" cy="3888582"/>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3" y="843756"/>
            <a:ext cx="9144001" cy="3888581"/>
          </a:xfrm>
          <a:prstGeom prst="rect">
            <a:avLst/>
          </a:prstGeom>
          <a:gradFill flip="none" rotWithShape="1">
            <a:gsLst>
              <a:gs pos="0">
                <a:schemeClr val="tx1">
                  <a:alpha val="7000"/>
                  <a:lumMod val="0"/>
                </a:schemeClr>
              </a:gs>
              <a:gs pos="35000">
                <a:schemeClr val="tx1">
                  <a:lumMod val="0"/>
                  <a:alpha val="0"/>
                </a:schemeClr>
              </a:gs>
              <a:gs pos="56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ktangel 12">
            <a:extLst>
              <a:ext uri="{FF2B5EF4-FFF2-40B4-BE49-F238E27FC236}">
                <a16:creationId xmlns:a16="http://schemas.microsoft.com/office/drawing/2014/main" id="{BC7121A9-E84A-4726-A02D-C87FD60E1A3B}"/>
              </a:ext>
            </a:extLst>
          </p:cNvPr>
          <p:cNvSpPr/>
          <p:nvPr userDrawn="1"/>
        </p:nvSpPr>
        <p:spPr>
          <a:xfrm rot="10800000">
            <a:off x="-4" y="843756"/>
            <a:ext cx="9144001" cy="3888582"/>
          </a:xfrm>
          <a:prstGeom prst="rect">
            <a:avLst/>
          </a:prstGeom>
          <a:gradFill flip="none" rotWithShape="1">
            <a:gsLst>
              <a:gs pos="0">
                <a:schemeClr val="tx1">
                  <a:alpha val="7000"/>
                  <a:lumMod val="0"/>
                </a:schemeClr>
              </a:gs>
              <a:gs pos="35000">
                <a:schemeClr val="tx1">
                  <a:lumMod val="0"/>
                  <a:alpha val="0"/>
                </a:schemeClr>
              </a:gs>
              <a:gs pos="4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wrap="square">
            <a:normAutofit/>
          </a:bodyPr>
          <a:lstStyle>
            <a:lvl1pPr marL="0" indent="0" algn="r">
              <a:buNone/>
              <a:defRPr sz="1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AC80BDF2-EFDD-477E-8E6D-732036B40807}"/>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341869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8064500" cy="579600"/>
          </a:xfrm>
        </p:spPr>
        <p:txBody>
          <a:bodyPr/>
          <a:lstStyle/>
          <a:p>
            <a:r>
              <a:rPr lang="nb-NO"/>
              <a:t>Klikk for å redigere tittelstil</a:t>
            </a:r>
            <a:endParaRPr lang="en-GB" dirty="0"/>
          </a:p>
        </p:txBody>
      </p:sp>
      <p:sp>
        <p:nvSpPr>
          <p:cNvPr id="13" name="Plassholder for bunntekst 4">
            <a:extLst>
              <a:ext uri="{FF2B5EF4-FFF2-40B4-BE49-F238E27FC236}">
                <a16:creationId xmlns:a16="http://schemas.microsoft.com/office/drawing/2014/main" id="{69EDFFDD-D0ED-47EB-999B-BBA6D6F6565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E78C325C-A7D5-486F-86DF-4184D5FF463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DAB769AD-7851-4B26-B3B3-6AE6BCB3E51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57561"/>
            <a:ext cx="8064500" cy="562193"/>
          </a:xfrm>
        </p:spPr>
        <p:txBody>
          <a:bodyPr>
            <a:normAutofit/>
          </a:bodyPr>
          <a:lstStyle>
            <a:lvl1pPr>
              <a:defRPr sz="2000">
                <a:solidFill>
                  <a:schemeClr val="bg1"/>
                </a:solidFill>
              </a:defRPr>
            </a:lvl1pPr>
          </a:lstStyle>
          <a:p>
            <a:r>
              <a:rPr lang="nb-NO"/>
              <a:t>Klikk for å redigere tittelstil</a:t>
            </a:r>
            <a:endParaRPr lang="en-GB" dirty="0"/>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tel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57561"/>
            <a:ext cx="8064500" cy="562193"/>
          </a:xfrm>
        </p:spPr>
        <p:txBody>
          <a:bodyPr>
            <a:normAutofit/>
          </a:bodyPr>
          <a:lstStyle>
            <a:lvl1pPr>
              <a:defRPr sz="2000">
                <a:solidFill>
                  <a:schemeClr val="bg1"/>
                </a:solidFill>
              </a:defRPr>
            </a:lvl1pPr>
          </a:lstStyle>
          <a:p>
            <a:r>
              <a:rPr lang="nb-NO"/>
              <a:t>Klikk for å redigere tittelstil</a:t>
            </a:r>
            <a:endParaRPr lang="en-GB" dirty="0"/>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extLst>
      <p:ext uri="{BB962C8B-B14F-4D97-AF65-F5344CB8AC3E}">
        <p14:creationId xmlns:p14="http://schemas.microsoft.com/office/powerpoint/2010/main" val="3729583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7" name="Plassholder for bunntekst 4">
            <a:extLst>
              <a:ext uri="{FF2B5EF4-FFF2-40B4-BE49-F238E27FC236}">
                <a16:creationId xmlns:a16="http://schemas.microsoft.com/office/drawing/2014/main" id="{F473EDF2-4BF9-4CD1-A6FD-2936C2626AB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3FB8C90B-5C36-46B6-9FB6-3B5F161FF71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993C6054-B029-4798-9DD3-2A6E990AFCA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m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om (mørk)">
    <p:bg>
      <p:bgPr>
        <a:solidFill>
          <a:schemeClr val="tx1"/>
        </a:soli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extLst>
      <p:ext uri="{BB962C8B-B14F-4D97-AF65-F5344CB8AC3E}">
        <p14:creationId xmlns:p14="http://schemas.microsoft.com/office/powerpoint/2010/main" val="272878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1" y="842963"/>
            <a:ext cx="9143999" cy="3889376"/>
          </a:xfrm>
          <a:prstGeom prst="rect">
            <a:avLst/>
          </a:prstGeom>
          <a:solidFill>
            <a:schemeClr val="bg2"/>
          </a:solidFill>
        </p:spPr>
        <p:txBody>
          <a:bodyPr/>
          <a:lstStyle>
            <a:lvl1pPr marL="0" indent="0" algn="ctr">
              <a:buNone/>
              <a:defRPr>
                <a:solidFill>
                  <a:schemeClr val="tx1"/>
                </a:solidFill>
              </a:defRPr>
            </a:lvl1pPr>
          </a:lstStyle>
          <a:p>
            <a:r>
              <a:rPr lang="nb-NO" noProof="0"/>
              <a:t>Klikk på ikonet for å legge til et bilde</a:t>
            </a:r>
            <a:endParaRPr lang="nb-NO" noProof="0" dirty="0"/>
          </a:p>
        </p:txBody>
      </p:sp>
      <p:sp>
        <p:nvSpPr>
          <p:cNvPr id="8" name="Title 1"/>
          <p:cNvSpPr>
            <a:spLocks noGrp="1"/>
          </p:cNvSpPr>
          <p:nvPr>
            <p:ph type="title" hasCustomPrompt="1"/>
          </p:nvPr>
        </p:nvSpPr>
        <p:spPr>
          <a:xfrm>
            <a:off x="-1" y="1419225"/>
            <a:ext cx="9144001" cy="864526"/>
          </a:xfrm>
          <a:prstGeom prst="rect">
            <a:avLst/>
          </a:prstGeom>
          <a:noFill/>
        </p:spPr>
        <p:txBody>
          <a:bodyPr wrap="square" tIns="360000" bIns="360000" anchor="ctr">
            <a:noAutofit/>
          </a:bodyPr>
          <a:lstStyle>
            <a:lvl1pPr algn="ctr">
              <a:defRPr sz="2000" b="1" baseline="0">
                <a:solidFill>
                  <a:schemeClr val="tx1"/>
                </a:solidFill>
              </a:defRPr>
            </a:lvl1pPr>
          </a:lstStyle>
          <a:p>
            <a:r>
              <a:rPr lang="nb-NO" noProof="0" dirty="0"/>
              <a:t>Rediger for å legge til tekst</a:t>
            </a:r>
          </a:p>
        </p:txBody>
      </p:sp>
      <p:sp>
        <p:nvSpPr>
          <p:cNvPr id="12" name="Plassholder for bunntekst 4">
            <a:extLst>
              <a:ext uri="{FF2B5EF4-FFF2-40B4-BE49-F238E27FC236}">
                <a16:creationId xmlns:a16="http://schemas.microsoft.com/office/drawing/2014/main" id="{ABF2C42B-D4FB-4975-8F0D-BFC309176E4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96095BD4-5691-4E16-A5E0-1560CCD4983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F606A52-D097-40B7-A6B0-B247912908E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116011" y="1419225"/>
            <a:ext cx="6907755" cy="1728523"/>
          </a:xfrm>
        </p:spPr>
        <p:txBody>
          <a:bodyPr anchor="b" anchorCtr="0">
            <a:normAutofit/>
          </a:bodyPr>
          <a:lstStyle>
            <a:lvl1pPr marL="0" indent="0" algn="ctr">
              <a:lnSpc>
                <a:spcPct val="100000"/>
              </a:lnSpc>
              <a:buNone/>
              <a:defRPr sz="2000" b="1"/>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116011" y="3435747"/>
            <a:ext cx="6911977" cy="864790"/>
          </a:xfrm>
        </p:spPr>
        <p:txBody>
          <a:bodyPr>
            <a:normAutofit/>
          </a:bodyPr>
          <a:lstStyle>
            <a:lvl1pPr marL="0" indent="0" algn="ctr">
              <a:buNone/>
              <a:defRPr sz="1100"/>
            </a:lvl1pPr>
          </a:lstStyle>
          <a:p>
            <a:pPr lvl="0"/>
            <a:r>
              <a:rPr lang="nb-NO" dirty="0"/>
              <a:t>Rediger for å legge kilde</a:t>
            </a:r>
            <a:endParaRPr lang="en-GB" dirty="0"/>
          </a:p>
        </p:txBody>
      </p:sp>
      <p:sp>
        <p:nvSpPr>
          <p:cNvPr id="13" name="Plassholder for bunntekst 4">
            <a:extLst>
              <a:ext uri="{FF2B5EF4-FFF2-40B4-BE49-F238E27FC236}">
                <a16:creationId xmlns:a16="http://schemas.microsoft.com/office/drawing/2014/main" id="{B6F6A0A0-65AB-42AE-84E7-C90B128E820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F417AF7F-8319-4BA6-92F1-109CDAC2B995}"/>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6CF08D2B-9038-4DB2-86B1-659E76809AB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tat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1419225"/>
            <a:ext cx="6907755" cy="1751013"/>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3387952"/>
            <a:ext cx="6911977" cy="912585"/>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itat (mørk)">
    <p:bg>
      <p:bgPr>
        <a:solidFill>
          <a:schemeClr val="tx1"/>
        </a:soli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1419225"/>
            <a:ext cx="6907755" cy="1751013"/>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3387952"/>
            <a:ext cx="6911977" cy="912585"/>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spTree>
    <p:extLst>
      <p:ext uri="{BB962C8B-B14F-4D97-AF65-F5344CB8AC3E}">
        <p14:creationId xmlns:p14="http://schemas.microsoft.com/office/powerpoint/2010/main" val="379125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orside – kommunikasjo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51982"/>
          <a:stretch/>
        </p:blipFill>
        <p:spPr>
          <a:xfrm>
            <a:off x="268" y="843756"/>
            <a:ext cx="9144000" cy="3888582"/>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268"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BF965F58-FC59-4F68-AA80-292CD955CA9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762158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39625"/>
            <a:ext cx="4032250" cy="579600"/>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0"/>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889375"/>
          </a:xfrm>
          <a:solidFill>
            <a:schemeClr val="bg2"/>
          </a:solidFill>
        </p:spPr>
        <p:txBody>
          <a:bodyPr/>
          <a:lstStyle>
            <a:lvl1pPr marL="0" indent="0" algn="ctr">
              <a:buNone/>
              <a:defRPr/>
            </a:lvl1pPr>
          </a:lstStyle>
          <a:p>
            <a:r>
              <a:rPr lang="nb-NO"/>
              <a:t>Klikk på ikonet for å legge til et bilde</a:t>
            </a:r>
            <a:endParaRPr lang="en-GB" dirty="0"/>
          </a:p>
        </p:txBody>
      </p:sp>
      <p:sp>
        <p:nvSpPr>
          <p:cNvPr id="12" name="Plassholder for bunntekst 4">
            <a:extLst>
              <a:ext uri="{FF2B5EF4-FFF2-40B4-BE49-F238E27FC236}">
                <a16:creationId xmlns:a16="http://schemas.microsoft.com/office/drawing/2014/main" id="{443BAC51-CF2C-4B04-8714-60D456195D4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F29601FA-15DB-4C06-BDB2-64B49EC0CD8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44C63A2-338A-49BD-B307-EA96B646DA8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kst + bilde A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4032250" cy="576791"/>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ekst + bilde A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4032250" cy="576791"/>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extLst>
      <p:ext uri="{BB962C8B-B14F-4D97-AF65-F5344CB8AC3E}">
        <p14:creationId xmlns:p14="http://schemas.microsoft.com/office/powerpoint/2010/main" val="1563448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4572000" cy="3889375"/>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4" y="842964"/>
            <a:ext cx="3887786" cy="576262"/>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8"/>
            <a:ext cx="3887786" cy="3168651"/>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9" name="Plassholder for bunntekst 4">
            <a:extLst>
              <a:ext uri="{FF2B5EF4-FFF2-40B4-BE49-F238E27FC236}">
                <a16:creationId xmlns:a16="http://schemas.microsoft.com/office/drawing/2014/main" id="{D5D91E06-BA4E-4DD5-8AFE-E7A545481769}"/>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C96C1E0-3252-4DE0-B0EF-BAF88CC8D67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A10DAD3B-83C7-44E8-9FCB-C60504B3D34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ekst + bilde B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39625"/>
            <a:ext cx="4572000" cy="3927638"/>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3" y="839625"/>
            <a:ext cx="3887787" cy="579600"/>
          </a:xfrm>
        </p:spPr>
        <p:txBody>
          <a:bodyPr>
            <a:normAutofit/>
          </a:bodyPr>
          <a:lstStyle>
            <a:lvl1pPr>
              <a:defRPr sz="18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9"/>
            <a:ext cx="3887786" cy="316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ekst + bilde B (mørk)">
    <p:bg>
      <p:bgPr>
        <a:solidFill>
          <a:schemeClr val="tx1"/>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39625"/>
            <a:ext cx="4572000" cy="3927638"/>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3" y="839625"/>
            <a:ext cx="3887787" cy="579600"/>
          </a:xfrm>
        </p:spPr>
        <p:txBody>
          <a:bodyPr>
            <a:normAutofit/>
          </a:bodyPr>
          <a:lstStyle>
            <a:lvl1pPr>
              <a:defRPr sz="18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9"/>
            <a:ext cx="3887786" cy="316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extLst>
      <p:ext uri="{BB962C8B-B14F-4D97-AF65-F5344CB8AC3E}">
        <p14:creationId xmlns:p14="http://schemas.microsoft.com/office/powerpoint/2010/main" val="1896730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4716463" y="842963"/>
            <a:ext cx="4427537" cy="3475988"/>
          </a:xfrm>
          <a:solidFill>
            <a:schemeClr val="accent5"/>
          </a:solidFill>
        </p:spPr>
        <p:txBody>
          <a:bodyPr lIns="216000" tIns="180000" rIns="576000" bIns="144000"/>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1"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e + tekstboks gradering">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gradFill>
            <a:gsLst>
              <a:gs pos="0">
                <a:schemeClr val="tx1"/>
              </a:gs>
              <a:gs pos="100000">
                <a:srgbClr val="0D2D4C"/>
              </a:gs>
            </a:gsLst>
            <a:lin ang="0" scaled="0"/>
          </a:gradFill>
        </p:spPr>
        <p:txBody>
          <a:bodyPr vert="horz" lIns="216000" tIns="216000" rIns="576000" bIns="144000" rtlCol="0">
            <a:normAutofit fontScale="25000" lnSpcReduction="20000"/>
          </a:bodyPr>
          <a:lstStyle/>
          <a:p>
            <a:pPr marL="144000" lvl="0" indent="-144000" defTabSz="914400" eaLnBrk="1" latinLnBrk="0" hangingPunct="1">
              <a:lnSpc>
                <a:spcPct val="100000"/>
              </a:lnSpc>
              <a:spcBef>
                <a:spcPts val="1000"/>
              </a:spcBef>
              <a:buFont typeface="Arial"/>
              <a:buChar char="•"/>
            </a:pPr>
            <a:endParaRPr lang="en-GB" sz="1700">
              <a:solidFill>
                <a:schemeClr val="bg1"/>
              </a:solidFill>
              <a:latin typeface="Verdana" charset="0"/>
              <a:ea typeface="Verdana" charset="0"/>
            </a:endParaRPr>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4716463" y="842963"/>
            <a:ext cx="4427537" cy="3475988"/>
          </a:xfrm>
          <a:gradFill>
            <a:gsLst>
              <a:gs pos="0">
                <a:schemeClr val="tx1"/>
              </a:gs>
              <a:gs pos="100000">
                <a:srgbClr val="0D2D4C"/>
              </a:gs>
            </a:gsLst>
            <a:lin ang="0" scaled="0"/>
          </a:gra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3"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2687912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e + tekstboks sort">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2"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
        <p:nvSpPr>
          <p:cNvPr id="9" name="Plassholder for innhold 2">
            <a:extLst>
              <a:ext uri="{FF2B5EF4-FFF2-40B4-BE49-F238E27FC236}">
                <a16:creationId xmlns:a16="http://schemas.microsoft.com/office/drawing/2014/main" id="{ACF2B6F9-2416-46EF-B973-5F7B5B2CFD54}"/>
              </a:ext>
            </a:extLst>
          </p:cNvPr>
          <p:cNvSpPr>
            <a:spLocks noGrp="1"/>
          </p:cNvSpPr>
          <p:nvPr>
            <p:ph idx="1" hasCustomPrompt="1"/>
          </p:nvPr>
        </p:nvSpPr>
        <p:spPr>
          <a:xfrm>
            <a:off x="4716463" y="842963"/>
            <a:ext cx="4427537" cy="3475988"/>
          </a:xfrm>
          <a:solidFill>
            <a:schemeClr val="tx1"/>
          </a:soli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1733944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vedpoeng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539750" y="4877806"/>
            <a:ext cx="6907755" cy="133715"/>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30.06.2022</a:t>
            </a:fld>
            <a:endParaRPr lang="en-GB" dirty="0"/>
          </a:p>
        </p:txBody>
      </p:sp>
      <p:sp>
        <p:nvSpPr>
          <p:cNvPr id="24" name="Plassholder for tekst 26">
            <a:extLst>
              <a:ext uri="{FF2B5EF4-FFF2-40B4-BE49-F238E27FC236}">
                <a16:creationId xmlns:a16="http://schemas.microsoft.com/office/drawing/2014/main" id="{77A04AD1-0290-43A7-8525-94B36A3E9D0D}"/>
              </a:ext>
            </a:extLst>
          </p:cNvPr>
          <p:cNvSpPr>
            <a:spLocks noGrp="1"/>
          </p:cNvSpPr>
          <p:nvPr>
            <p:ph type="body" sz="quarter" idx="14" hasCustomPrompt="1"/>
          </p:nvPr>
        </p:nvSpPr>
        <p:spPr>
          <a:xfrm>
            <a:off x="859102" y="1903348"/>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25" name="Plassholder for tekst 7">
            <a:extLst>
              <a:ext uri="{FF2B5EF4-FFF2-40B4-BE49-F238E27FC236}">
                <a16:creationId xmlns:a16="http://schemas.microsoft.com/office/drawing/2014/main" id="{5B45E2F8-10BB-4CE2-BFCD-5E734C8C4B89}"/>
              </a:ext>
            </a:extLst>
          </p:cNvPr>
          <p:cNvSpPr>
            <a:spLocks noGrp="1"/>
          </p:cNvSpPr>
          <p:nvPr>
            <p:ph type="body" sz="quarter" idx="22" hasCustomPrompt="1"/>
          </p:nvPr>
        </p:nvSpPr>
        <p:spPr>
          <a:xfrm>
            <a:off x="1641636" y="1736806"/>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26" name="Plassholder for tekst 28">
            <a:extLst>
              <a:ext uri="{FF2B5EF4-FFF2-40B4-BE49-F238E27FC236}">
                <a16:creationId xmlns:a16="http://schemas.microsoft.com/office/drawing/2014/main" id="{ECA7A695-D1CC-49F0-A2E7-3A73F80B6867}"/>
              </a:ext>
            </a:extLst>
          </p:cNvPr>
          <p:cNvSpPr>
            <a:spLocks noGrp="1" noChangeAspect="1"/>
          </p:cNvSpPr>
          <p:nvPr>
            <p:ph type="body" sz="quarter" idx="15" hasCustomPrompt="1"/>
          </p:nvPr>
        </p:nvSpPr>
        <p:spPr>
          <a:xfrm>
            <a:off x="540014" y="2123898"/>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540014" y="4479659"/>
            <a:ext cx="8063728" cy="261016"/>
          </a:xfrm>
          <a:solidFill>
            <a:schemeClr val="tx2">
              <a:lumMod val="75000"/>
            </a:schemeClr>
          </a:solidFill>
        </p:spPr>
        <p:txBody>
          <a:bodyPr anchor="ctr">
            <a:noAutofit/>
          </a:bodyPr>
          <a:lstStyle>
            <a:lvl1pPr marL="0" indent="0" algn="ctr">
              <a:buNone/>
              <a:defRPr sz="1000"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2" name="Plassholder for tekst 26">
            <a:extLst>
              <a:ext uri="{FF2B5EF4-FFF2-40B4-BE49-F238E27FC236}">
                <a16:creationId xmlns:a16="http://schemas.microsoft.com/office/drawing/2014/main" id="{7B92C022-2569-483E-8FE1-0B1E181A0B76}"/>
              </a:ext>
            </a:extLst>
          </p:cNvPr>
          <p:cNvSpPr>
            <a:spLocks noGrp="1"/>
          </p:cNvSpPr>
          <p:nvPr>
            <p:ph type="body" sz="quarter" idx="23" hasCustomPrompt="1"/>
          </p:nvPr>
        </p:nvSpPr>
        <p:spPr>
          <a:xfrm>
            <a:off x="859102" y="3256299"/>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3" name="Plassholder for tekst 7">
            <a:extLst>
              <a:ext uri="{FF2B5EF4-FFF2-40B4-BE49-F238E27FC236}">
                <a16:creationId xmlns:a16="http://schemas.microsoft.com/office/drawing/2014/main" id="{6AA1B206-E9A0-4A13-AB9F-7AF85E28A3C6}"/>
              </a:ext>
            </a:extLst>
          </p:cNvPr>
          <p:cNvSpPr>
            <a:spLocks noGrp="1"/>
          </p:cNvSpPr>
          <p:nvPr>
            <p:ph type="body" sz="quarter" idx="24" hasCustomPrompt="1"/>
          </p:nvPr>
        </p:nvSpPr>
        <p:spPr>
          <a:xfrm>
            <a:off x="1641636" y="3089757"/>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4" name="Plassholder for tekst 28">
            <a:extLst>
              <a:ext uri="{FF2B5EF4-FFF2-40B4-BE49-F238E27FC236}">
                <a16:creationId xmlns:a16="http://schemas.microsoft.com/office/drawing/2014/main" id="{002BCA0A-AF03-4C65-87C1-44FF7875F243}"/>
              </a:ext>
            </a:extLst>
          </p:cNvPr>
          <p:cNvSpPr>
            <a:spLocks noGrp="1" noChangeAspect="1"/>
          </p:cNvSpPr>
          <p:nvPr>
            <p:ph type="body" sz="quarter" idx="25" hasCustomPrompt="1"/>
          </p:nvPr>
        </p:nvSpPr>
        <p:spPr>
          <a:xfrm>
            <a:off x="540014" y="3476849"/>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5035550" y="1903348"/>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6" name="Plassholder for tekst 7">
            <a:extLst>
              <a:ext uri="{FF2B5EF4-FFF2-40B4-BE49-F238E27FC236}">
                <a16:creationId xmlns:a16="http://schemas.microsoft.com/office/drawing/2014/main" id="{12484CCD-EB33-4C8F-BAF9-E0245121F616}"/>
              </a:ext>
            </a:extLst>
          </p:cNvPr>
          <p:cNvSpPr>
            <a:spLocks noGrp="1"/>
          </p:cNvSpPr>
          <p:nvPr>
            <p:ph type="body" sz="quarter" idx="27" hasCustomPrompt="1"/>
          </p:nvPr>
        </p:nvSpPr>
        <p:spPr>
          <a:xfrm>
            <a:off x="5818084" y="1736806"/>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4716462" y="2123898"/>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8" name="Plassholder for tekst 26">
            <a:extLst>
              <a:ext uri="{FF2B5EF4-FFF2-40B4-BE49-F238E27FC236}">
                <a16:creationId xmlns:a16="http://schemas.microsoft.com/office/drawing/2014/main" id="{6D4338B0-6264-4EE8-8A2E-BC50F71BADD5}"/>
              </a:ext>
            </a:extLst>
          </p:cNvPr>
          <p:cNvSpPr>
            <a:spLocks noGrp="1"/>
          </p:cNvSpPr>
          <p:nvPr>
            <p:ph type="body" sz="quarter" idx="29" hasCustomPrompt="1"/>
          </p:nvPr>
        </p:nvSpPr>
        <p:spPr>
          <a:xfrm>
            <a:off x="5035550" y="3256299"/>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9" name="Plassholder for tekst 7">
            <a:extLst>
              <a:ext uri="{FF2B5EF4-FFF2-40B4-BE49-F238E27FC236}">
                <a16:creationId xmlns:a16="http://schemas.microsoft.com/office/drawing/2014/main" id="{AC452DE4-1DAD-4BAF-8E61-10932F2254C8}"/>
              </a:ext>
            </a:extLst>
          </p:cNvPr>
          <p:cNvSpPr>
            <a:spLocks noGrp="1"/>
          </p:cNvSpPr>
          <p:nvPr>
            <p:ph type="body" sz="quarter" idx="30" hasCustomPrompt="1"/>
          </p:nvPr>
        </p:nvSpPr>
        <p:spPr>
          <a:xfrm>
            <a:off x="5818084" y="3089757"/>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70" name="Plassholder for tekst 28">
            <a:extLst>
              <a:ext uri="{FF2B5EF4-FFF2-40B4-BE49-F238E27FC236}">
                <a16:creationId xmlns:a16="http://schemas.microsoft.com/office/drawing/2014/main" id="{D6063829-4F80-4540-906C-B68FC01ABCFF}"/>
              </a:ext>
            </a:extLst>
          </p:cNvPr>
          <p:cNvSpPr>
            <a:spLocks noGrp="1" noChangeAspect="1"/>
          </p:cNvSpPr>
          <p:nvPr>
            <p:ph type="body" sz="quarter" idx="31" hasCustomPrompt="1"/>
          </p:nvPr>
        </p:nvSpPr>
        <p:spPr>
          <a:xfrm>
            <a:off x="4716462" y="3476849"/>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Tree>
    <p:extLst>
      <p:ext uri="{BB962C8B-B14F-4D97-AF65-F5344CB8AC3E}">
        <p14:creationId xmlns:p14="http://schemas.microsoft.com/office/powerpoint/2010/main" val="66739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Forside – peng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7639"/>
          <a:stretch/>
        </p:blipFill>
        <p:spPr>
          <a:xfrm>
            <a:off x="0" y="843756"/>
            <a:ext cx="9143999" cy="3888582"/>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1" y="842955"/>
            <a:ext cx="9144000" cy="3889380"/>
          </a:xfrm>
          <a:prstGeom prst="rect">
            <a:avLst/>
          </a:prstGeom>
          <a:gradFill flip="none" rotWithShape="1">
            <a:gsLst>
              <a:gs pos="39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5DB8E981-608B-4F5A-A9B1-5115DEE6ED77}"/>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547841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vedpoeng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539750" y="4877806"/>
            <a:ext cx="6907755" cy="133715"/>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30.06.2022</a:t>
            </a:fld>
            <a:endParaRPr lang="en-GB" dirty="0"/>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540014" y="4479659"/>
            <a:ext cx="8063728" cy="261016"/>
          </a:xfrm>
          <a:solidFill>
            <a:schemeClr val="tx2">
              <a:lumMod val="75000"/>
            </a:schemeClr>
          </a:solidFill>
        </p:spPr>
        <p:txBody>
          <a:bodyPr anchor="ctr">
            <a:noAutofit/>
          </a:bodyPr>
          <a:lstStyle>
            <a:lvl1pPr marL="0" indent="0" algn="ctr">
              <a:buNone/>
              <a:defRPr sz="1000"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5723996" y="1572006"/>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1</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5542860" y="1691392"/>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1</a:t>
            </a:r>
          </a:p>
        </p:txBody>
      </p:sp>
      <p:sp>
        <p:nvSpPr>
          <p:cNvPr id="19" name="Plassholder for tekst 26">
            <a:extLst>
              <a:ext uri="{FF2B5EF4-FFF2-40B4-BE49-F238E27FC236}">
                <a16:creationId xmlns:a16="http://schemas.microsoft.com/office/drawing/2014/main" id="{FBE99363-D923-4330-AD3A-798566C21A4B}"/>
              </a:ext>
            </a:extLst>
          </p:cNvPr>
          <p:cNvSpPr>
            <a:spLocks noGrp="1"/>
          </p:cNvSpPr>
          <p:nvPr>
            <p:ph type="body" sz="quarter" idx="29" hasCustomPrompt="1"/>
          </p:nvPr>
        </p:nvSpPr>
        <p:spPr>
          <a:xfrm>
            <a:off x="5723996" y="2267654"/>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2</a:t>
            </a:r>
          </a:p>
        </p:txBody>
      </p:sp>
      <p:sp>
        <p:nvSpPr>
          <p:cNvPr id="20" name="Plassholder for tekst 28">
            <a:extLst>
              <a:ext uri="{FF2B5EF4-FFF2-40B4-BE49-F238E27FC236}">
                <a16:creationId xmlns:a16="http://schemas.microsoft.com/office/drawing/2014/main" id="{9D41440B-AEA9-440A-928A-7F7CB4F7F561}"/>
              </a:ext>
            </a:extLst>
          </p:cNvPr>
          <p:cNvSpPr>
            <a:spLocks noGrp="1" noChangeAspect="1"/>
          </p:cNvSpPr>
          <p:nvPr>
            <p:ph type="body" sz="quarter" idx="30" hasCustomPrompt="1"/>
          </p:nvPr>
        </p:nvSpPr>
        <p:spPr>
          <a:xfrm>
            <a:off x="5542860" y="2387040"/>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2</a:t>
            </a:r>
          </a:p>
        </p:txBody>
      </p:sp>
      <p:sp>
        <p:nvSpPr>
          <p:cNvPr id="21" name="Plassholder for tekst 26">
            <a:extLst>
              <a:ext uri="{FF2B5EF4-FFF2-40B4-BE49-F238E27FC236}">
                <a16:creationId xmlns:a16="http://schemas.microsoft.com/office/drawing/2014/main" id="{2A16A24A-47AE-4624-B970-143AD5C67E73}"/>
              </a:ext>
            </a:extLst>
          </p:cNvPr>
          <p:cNvSpPr>
            <a:spLocks noGrp="1"/>
          </p:cNvSpPr>
          <p:nvPr>
            <p:ph type="body" sz="quarter" idx="31" hasCustomPrompt="1"/>
          </p:nvPr>
        </p:nvSpPr>
        <p:spPr>
          <a:xfrm>
            <a:off x="5723996" y="2967156"/>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3</a:t>
            </a:r>
          </a:p>
        </p:txBody>
      </p:sp>
      <p:sp>
        <p:nvSpPr>
          <p:cNvPr id="22" name="Plassholder for tekst 28">
            <a:extLst>
              <a:ext uri="{FF2B5EF4-FFF2-40B4-BE49-F238E27FC236}">
                <a16:creationId xmlns:a16="http://schemas.microsoft.com/office/drawing/2014/main" id="{319FF6E5-A484-484F-8BD7-A1E802EBDDFE}"/>
              </a:ext>
            </a:extLst>
          </p:cNvPr>
          <p:cNvSpPr>
            <a:spLocks noGrp="1" noChangeAspect="1"/>
          </p:cNvSpPr>
          <p:nvPr>
            <p:ph type="body" sz="quarter" idx="32" hasCustomPrompt="1"/>
          </p:nvPr>
        </p:nvSpPr>
        <p:spPr>
          <a:xfrm>
            <a:off x="5542860" y="3086542"/>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3</a:t>
            </a:r>
          </a:p>
        </p:txBody>
      </p:sp>
      <p:sp>
        <p:nvSpPr>
          <p:cNvPr id="23" name="Plassholder for tekst 26">
            <a:extLst>
              <a:ext uri="{FF2B5EF4-FFF2-40B4-BE49-F238E27FC236}">
                <a16:creationId xmlns:a16="http://schemas.microsoft.com/office/drawing/2014/main" id="{2C818102-C0A7-4447-A307-F3882AB3AF7E}"/>
              </a:ext>
            </a:extLst>
          </p:cNvPr>
          <p:cNvSpPr>
            <a:spLocks noGrp="1"/>
          </p:cNvSpPr>
          <p:nvPr>
            <p:ph type="body" sz="quarter" idx="33" hasCustomPrompt="1"/>
          </p:nvPr>
        </p:nvSpPr>
        <p:spPr>
          <a:xfrm>
            <a:off x="5723996" y="3659519"/>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4</a:t>
            </a:r>
          </a:p>
        </p:txBody>
      </p:sp>
      <p:sp>
        <p:nvSpPr>
          <p:cNvPr id="27" name="Plassholder for tekst 28">
            <a:extLst>
              <a:ext uri="{FF2B5EF4-FFF2-40B4-BE49-F238E27FC236}">
                <a16:creationId xmlns:a16="http://schemas.microsoft.com/office/drawing/2014/main" id="{BB17DF05-293E-466B-9D5F-39B21A9BE981}"/>
              </a:ext>
            </a:extLst>
          </p:cNvPr>
          <p:cNvSpPr>
            <a:spLocks noGrp="1" noChangeAspect="1"/>
          </p:cNvSpPr>
          <p:nvPr>
            <p:ph type="body" sz="quarter" idx="34" hasCustomPrompt="1"/>
          </p:nvPr>
        </p:nvSpPr>
        <p:spPr>
          <a:xfrm>
            <a:off x="5542860" y="3778905"/>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4</a:t>
            </a:r>
          </a:p>
        </p:txBody>
      </p:sp>
      <p:sp>
        <p:nvSpPr>
          <p:cNvPr id="28" name="Likebent trekant 27">
            <a:extLst>
              <a:ext uri="{FF2B5EF4-FFF2-40B4-BE49-F238E27FC236}">
                <a16:creationId xmlns:a16="http://schemas.microsoft.com/office/drawing/2014/main" id="{4303F113-CD92-49B5-81AA-596113DDB7EB}"/>
              </a:ext>
            </a:extLst>
          </p:cNvPr>
          <p:cNvSpPr/>
          <p:nvPr userDrawn="1"/>
        </p:nvSpPr>
        <p:spPr>
          <a:xfrm rot="5400000">
            <a:off x="4656684" y="2795750"/>
            <a:ext cx="1219200" cy="215900"/>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Plassholder for innhold 2">
            <a:extLst>
              <a:ext uri="{FF2B5EF4-FFF2-40B4-BE49-F238E27FC236}">
                <a16:creationId xmlns:a16="http://schemas.microsoft.com/office/drawing/2014/main" id="{3C4E8245-31D9-403B-BCE9-7549AD063A0B}"/>
              </a:ext>
            </a:extLst>
          </p:cNvPr>
          <p:cNvSpPr>
            <a:spLocks noGrp="1"/>
          </p:cNvSpPr>
          <p:nvPr>
            <p:ph idx="17" hasCustomPrompt="1"/>
          </p:nvPr>
        </p:nvSpPr>
        <p:spPr>
          <a:xfrm>
            <a:off x="539750" y="1572006"/>
            <a:ext cx="4618584" cy="2663775"/>
          </a:xfrm>
          <a:noFill/>
          <a:ln w="6350">
            <a:solidFill>
              <a:schemeClr val="tx1"/>
            </a:solidFill>
          </a:ln>
        </p:spPr>
        <p:txBody>
          <a:bodyPr lIns="216000" tIns="180000" rIns="216000" bIns="144000"/>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209455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3 tekstbokser lyseblå">
    <p:spTree>
      <p:nvGrpSpPr>
        <p:cNvPr id="1" name=""/>
        <p:cNvGrpSpPr/>
        <p:nvPr/>
      </p:nvGrpSpPr>
      <p:grpSpPr>
        <a:xfrm>
          <a:off x="0" y="0"/>
          <a:ext cx="0" cy="0"/>
          <a:chOff x="0" y="0"/>
          <a:chExt cx="0" cy="0"/>
        </a:xfrm>
      </p:grpSpPr>
      <p:sp>
        <p:nvSpPr>
          <p:cNvPr id="28" name="Rektangel 27"/>
          <p:cNvSpPr/>
          <p:nvPr userDrawn="1"/>
        </p:nvSpPr>
        <p:spPr>
          <a:xfrm>
            <a:off x="537637" y="4339797"/>
            <a:ext cx="2594367"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3277992" y="4339797"/>
            <a:ext cx="2592248"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6007070" y="4339797"/>
            <a:ext cx="2596916"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6007070" y="853010"/>
            <a:ext cx="2597180" cy="3482310"/>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3277985" y="842963"/>
            <a:ext cx="2592255" cy="3496833"/>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535088" y="844213"/>
            <a:ext cx="2596917" cy="3495583"/>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1186196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3 tekstbokser gradering">
    <p:spTree>
      <p:nvGrpSpPr>
        <p:cNvPr id="1" name=""/>
        <p:cNvGrpSpPr/>
        <p:nvPr/>
      </p:nvGrpSpPr>
      <p:grpSpPr>
        <a:xfrm>
          <a:off x="0" y="0"/>
          <a:ext cx="0" cy="0"/>
          <a:chOff x="0" y="0"/>
          <a:chExt cx="0" cy="0"/>
        </a:xfrm>
      </p:grpSpPr>
      <p:sp>
        <p:nvSpPr>
          <p:cNvPr id="28" name="Rektangel 27"/>
          <p:cNvSpPr/>
          <p:nvPr userDrawn="1"/>
        </p:nvSpPr>
        <p:spPr>
          <a:xfrm>
            <a:off x="537637" y="4339797"/>
            <a:ext cx="2594367" cy="430339"/>
          </a:xfrm>
          <a:prstGeom prst="rect">
            <a:avLst/>
          </a:prstGeom>
          <a:gradFill flip="none" rotWithShape="1">
            <a:gsLst>
              <a:gs pos="0">
                <a:schemeClr val="tx1"/>
              </a:gs>
              <a:gs pos="100000">
                <a:srgbClr val="0D2D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3277992" y="4339797"/>
            <a:ext cx="2592248" cy="430339"/>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6007070" y="4339797"/>
            <a:ext cx="2596916" cy="430339"/>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6007070" y="853010"/>
            <a:ext cx="2597180" cy="3482310"/>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3277985" y="842963"/>
            <a:ext cx="2592255" cy="3496833"/>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535088" y="844213"/>
            <a:ext cx="2596917" cy="3495583"/>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2319160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3 tekstbokser (svart)">
    <p:spTree>
      <p:nvGrpSpPr>
        <p:cNvPr id="1" name=""/>
        <p:cNvGrpSpPr/>
        <p:nvPr/>
      </p:nvGrpSpPr>
      <p:grpSpPr>
        <a:xfrm>
          <a:off x="0" y="0"/>
          <a:ext cx="0" cy="0"/>
          <a:chOff x="0" y="0"/>
          <a:chExt cx="0" cy="0"/>
        </a:xfrm>
      </p:grpSpPr>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16" name="Rektangel 15">
            <a:extLst>
              <a:ext uri="{FF2B5EF4-FFF2-40B4-BE49-F238E27FC236}">
                <a16:creationId xmlns:a16="http://schemas.microsoft.com/office/drawing/2014/main" id="{AA815C70-F95E-44BA-B91C-6F5FC2A11E54}"/>
              </a:ext>
            </a:extLst>
          </p:cNvPr>
          <p:cNvSpPr/>
          <p:nvPr userDrawn="1"/>
        </p:nvSpPr>
        <p:spPr>
          <a:xfrm>
            <a:off x="537637" y="4339797"/>
            <a:ext cx="2594367"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8" name="Rektangel 17">
            <a:extLst>
              <a:ext uri="{FF2B5EF4-FFF2-40B4-BE49-F238E27FC236}">
                <a16:creationId xmlns:a16="http://schemas.microsoft.com/office/drawing/2014/main" id="{34AAC20F-6B4A-4C3C-BE0C-E072D5E9C96D}"/>
              </a:ext>
            </a:extLst>
          </p:cNvPr>
          <p:cNvSpPr/>
          <p:nvPr userDrawn="1"/>
        </p:nvSpPr>
        <p:spPr>
          <a:xfrm>
            <a:off x="3277992" y="4339797"/>
            <a:ext cx="2592248"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9" name="Rektangel 18">
            <a:extLst>
              <a:ext uri="{FF2B5EF4-FFF2-40B4-BE49-F238E27FC236}">
                <a16:creationId xmlns:a16="http://schemas.microsoft.com/office/drawing/2014/main" id="{D92ED3A4-99E6-4E6A-933B-8B734361C57B}"/>
              </a:ext>
            </a:extLst>
          </p:cNvPr>
          <p:cNvSpPr/>
          <p:nvPr userDrawn="1"/>
        </p:nvSpPr>
        <p:spPr>
          <a:xfrm>
            <a:off x="6007070" y="4339797"/>
            <a:ext cx="2596916"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0" name="Bilde 19">
            <a:extLst>
              <a:ext uri="{FF2B5EF4-FFF2-40B4-BE49-F238E27FC236}">
                <a16:creationId xmlns:a16="http://schemas.microsoft.com/office/drawing/2014/main" id="{40F203FE-31EC-4439-8F2B-2840E64B170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pic>
        <p:nvPicPr>
          <p:cNvPr id="23" name="Bilde 22">
            <a:extLst>
              <a:ext uri="{FF2B5EF4-FFF2-40B4-BE49-F238E27FC236}">
                <a16:creationId xmlns:a16="http://schemas.microsoft.com/office/drawing/2014/main" id="{6F37DEB2-CDF4-46B0-AB1D-3025B13D6EE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0" name="Bilde 29">
            <a:extLst>
              <a:ext uri="{FF2B5EF4-FFF2-40B4-BE49-F238E27FC236}">
                <a16:creationId xmlns:a16="http://schemas.microsoft.com/office/drawing/2014/main" id="{FDC0B716-8731-4886-816B-B4D2CCAA30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2DDC36C2-FECE-4DF3-9F2F-5AEF327E5EA9}"/>
              </a:ext>
            </a:extLst>
          </p:cNvPr>
          <p:cNvSpPr>
            <a:spLocks noGrp="1"/>
          </p:cNvSpPr>
          <p:nvPr>
            <p:ph idx="15" hasCustomPrompt="1"/>
          </p:nvPr>
        </p:nvSpPr>
        <p:spPr>
          <a:xfrm>
            <a:off x="6007070" y="853010"/>
            <a:ext cx="2597180" cy="3482310"/>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C52D575D-A7F5-4596-A340-9053AA577A12}"/>
              </a:ext>
            </a:extLst>
          </p:cNvPr>
          <p:cNvSpPr>
            <a:spLocks noGrp="1"/>
          </p:cNvSpPr>
          <p:nvPr>
            <p:ph idx="16" hasCustomPrompt="1"/>
          </p:nvPr>
        </p:nvSpPr>
        <p:spPr>
          <a:xfrm>
            <a:off x="3277985" y="842963"/>
            <a:ext cx="2592255" cy="3496833"/>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761E678-1F79-4371-B3B8-A770B4D64865}"/>
              </a:ext>
            </a:extLst>
          </p:cNvPr>
          <p:cNvSpPr>
            <a:spLocks noGrp="1"/>
          </p:cNvSpPr>
          <p:nvPr>
            <p:ph idx="17" hasCustomPrompt="1"/>
          </p:nvPr>
        </p:nvSpPr>
        <p:spPr>
          <a:xfrm>
            <a:off x="535088" y="844213"/>
            <a:ext cx="2596917" cy="3495583"/>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2295142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54B2DDDA-012B-471E-BEBE-806A033B0BA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F510C2E4-C1C7-474E-AEF3-015B5C977E6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B943B788-088D-46EF-9810-BF2A6F6759B0}"/>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F65E5065-A6EC-4544-87F5-40CC3C8F7B44}"/>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9A953DBB-B765-464A-AA6C-3BDF124DAB0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3CF83408-74E9-4E0F-AD22-BF562FF1AD4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3D0E19C4-257A-4F87-B54E-AD341AFB840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B70E037C-7210-4627-A719-91AD1A26AA2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6CCF1D6A-BB9E-44B2-8B8E-B2FDFCCAEED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lvl1pPr>
          </a:lstStyle>
          <a:p>
            <a:pPr lvl="0"/>
            <a:r>
              <a:rPr lang="nb-NO" dirty="0"/>
              <a:t>Klikk for å redigere tekst</a:t>
            </a:r>
          </a:p>
        </p:txBody>
      </p:sp>
      <p:pic>
        <p:nvPicPr>
          <p:cNvPr id="16" name="Bilde 15" descr="Logo">
            <a:extLst>
              <a:ext uri="{FF2B5EF4-FFF2-40B4-BE49-F238E27FC236}">
                <a16:creationId xmlns:a16="http://schemas.microsoft.com/office/drawing/2014/main" id="{B81F40F6-D169-405C-8D23-4102C5BF10C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9" name="Plassholder for bunntekst 4">
            <a:extLst>
              <a:ext uri="{FF2B5EF4-FFF2-40B4-BE49-F238E27FC236}">
                <a16:creationId xmlns:a16="http://schemas.microsoft.com/office/drawing/2014/main" id="{8C27AD52-AD46-4173-9809-C3D56E12C49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20" name="Plassholder for lysbildenummer 5">
            <a:extLst>
              <a:ext uri="{FF2B5EF4-FFF2-40B4-BE49-F238E27FC236}">
                <a16:creationId xmlns:a16="http://schemas.microsoft.com/office/drawing/2014/main" id="{8D107FE3-F313-4276-83C5-6F889FFCD0A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1" name="Plassholder for dato 3">
            <a:extLst>
              <a:ext uri="{FF2B5EF4-FFF2-40B4-BE49-F238E27FC236}">
                <a16:creationId xmlns:a16="http://schemas.microsoft.com/office/drawing/2014/main" id="{50F26E43-9587-4D87-A654-78765B83E48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9144000" cy="3924300"/>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961D00E2-2C71-443B-BE08-2328398A374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C30A838F-5C05-4846-A5D7-CA7941A5224F}"/>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07392BA0-9C79-4B71-86BB-2581973BA55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9143999"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7" name="Bilde 6">
            <a:extLst>
              <a:ext uri="{FF2B5EF4-FFF2-40B4-BE49-F238E27FC236}">
                <a16:creationId xmlns:a16="http://schemas.microsoft.com/office/drawing/2014/main" id="{A458877F-9F62-4DCC-941A-C2CED038CBE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9" name="Plassholder for bunntekst 4">
            <a:extLst>
              <a:ext uri="{FF2B5EF4-FFF2-40B4-BE49-F238E27FC236}">
                <a16:creationId xmlns:a16="http://schemas.microsoft.com/office/drawing/2014/main" id="{C423B048-EABE-467A-8271-7626163E7DF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CAF8314C-BE01-436A-877D-015041EE0D3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84E16BE6-C9FD-46F9-8B42-0D506BC9C16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Forside – jus">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8480123D-0C47-4180-8A09-0F3B0D118E3D}"/>
              </a:ext>
            </a:extLst>
          </p:cNvPr>
          <p:cNvPicPr>
            <a:picLocks noChangeAspect="1"/>
          </p:cNvPicPr>
          <p:nvPr userDrawn="1"/>
        </p:nvPicPr>
        <p:blipFill rotWithShape="1">
          <a:blip r:embed="rId2"/>
          <a:srcRect l="331" t="2221" r="15513" b="13336"/>
          <a:stretch/>
        </p:blipFill>
        <p:spPr>
          <a:xfrm>
            <a:off x="0" y="864911"/>
            <a:ext cx="9144000" cy="3867426"/>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4072" y="861007"/>
            <a:ext cx="9144000" cy="3871329"/>
          </a:xfrm>
          <a:prstGeom prst="rect">
            <a:avLst/>
          </a:prstGeom>
          <a:gradFill flip="none" rotWithShape="1">
            <a:gsLst>
              <a:gs pos="37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ktangel 19">
            <a:extLst>
              <a:ext uri="{FF2B5EF4-FFF2-40B4-BE49-F238E27FC236}">
                <a16:creationId xmlns:a16="http://schemas.microsoft.com/office/drawing/2014/main" id="{7F1FEE67-A36A-41E2-8371-7673D7F1C95C}"/>
              </a:ext>
            </a:extLst>
          </p:cNvPr>
          <p:cNvSpPr/>
          <p:nvPr userDrawn="1"/>
        </p:nvSpPr>
        <p:spPr>
          <a:xfrm rot="10800000">
            <a:off x="-4072" y="857690"/>
            <a:ext cx="9144000" cy="3874646"/>
          </a:xfrm>
          <a:prstGeom prst="rect">
            <a:avLst/>
          </a:prstGeom>
          <a:gradFill flip="none" rotWithShape="1">
            <a:gsLst>
              <a:gs pos="0">
                <a:schemeClr val="tx1">
                  <a:lumMod val="0"/>
                  <a:alpha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C110B63C-8C0D-4361-B30B-69973D124260}"/>
              </a:ext>
            </a:extLst>
          </p:cNvPr>
          <p:cNvSpPr/>
          <p:nvPr userDrawn="1"/>
        </p:nvSpPr>
        <p:spPr>
          <a:xfrm>
            <a:off x="4860000" y="896445"/>
            <a:ext cx="4284000" cy="3828676"/>
          </a:xfrm>
          <a:prstGeom prst="rect">
            <a:avLst/>
          </a:prstGeom>
          <a:gradFill flip="none" rotWithShape="1">
            <a:gsLst>
              <a:gs pos="0">
                <a:schemeClr val="tx1">
                  <a:lumMod val="0"/>
                  <a:alpha val="0"/>
                </a:schemeClr>
              </a:gs>
              <a:gs pos="5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21" name="Bilde 20">
            <a:extLst>
              <a:ext uri="{FF2B5EF4-FFF2-40B4-BE49-F238E27FC236}">
                <a16:creationId xmlns:a16="http://schemas.microsoft.com/office/drawing/2014/main" id="{A3004892-EA03-44AD-83BE-ECD6B5B7F261}"/>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2" name="Text Box 9">
            <a:extLst>
              <a:ext uri="{FF2B5EF4-FFF2-40B4-BE49-F238E27FC236}">
                <a16:creationId xmlns:a16="http://schemas.microsoft.com/office/drawing/2014/main" id="{A7528066-9666-4A33-B232-23CE71E41D29}"/>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2815062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72000"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4572000" y="949325"/>
            <a:ext cx="4572000" cy="3817938"/>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ED0FE798-3379-4555-812C-B535EA80239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1A0D79C7-88ED-400B-A198-9385A5249A7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D5EA4ABB-BD6C-45E4-A597-696EB7E33A37}"/>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72000"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4572000" y="949325"/>
            <a:ext cx="4572001"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1469793F-2922-42EE-8D95-6B99BBA9B52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2" name="Plassholder for bunntekst 4">
            <a:extLst>
              <a:ext uri="{FF2B5EF4-FFF2-40B4-BE49-F238E27FC236}">
                <a16:creationId xmlns:a16="http://schemas.microsoft.com/office/drawing/2014/main" id="{3E6543C4-93A1-4C57-A11A-B31710748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DFB5915-0D36-456C-BC40-D89A2D0B3D9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6C1FF13-0E0D-4EC1-AECE-5D2FCC2E0C9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5508625" y="949325"/>
            <a:ext cx="3635376" cy="1979857"/>
          </a:xfrm>
          <a:solidFill>
            <a:schemeClr val="bg2"/>
          </a:solidFill>
        </p:spPr>
        <p:txBody>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5508625"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3830E1D0-361D-4108-BC62-A5D7F55FA76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D41E6985-EC8C-47B0-AD6B-E81ED2B4C95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E8F7B251-D6AC-400E-A9A7-2BD825155C1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5508625" y="949325"/>
            <a:ext cx="3635376"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5508625"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5E36BFFC-E87C-4B2E-8D32-947FDA8A8CB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9" name="Plassholder for bunntekst 4">
            <a:extLst>
              <a:ext uri="{FF2B5EF4-FFF2-40B4-BE49-F238E27FC236}">
                <a16:creationId xmlns:a16="http://schemas.microsoft.com/office/drawing/2014/main" id="{E08137B0-5DD3-4087-8738-E9E4D536B10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3165DFA-08F0-4CB9-A63C-8DFEB0FAF9B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C4BE2A0-457F-421F-8488-27B7C12E687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708002" y="949325"/>
            <a:ext cx="5435997"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708002"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29183"/>
            <a:ext cx="3708002" cy="1838082"/>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16405EB3-1C5F-4E95-908A-5697D091C33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4B6917B2-124F-4778-9D7E-C7E5230EC1C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C0D63606-88B0-421C-BC8D-DA4D415A491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5"/>
            <a:ext cx="5468938"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1BD5A1C7-0E04-431D-A723-760579EAFB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3" name="Plassholder for bunntekst 4">
            <a:extLst>
              <a:ext uri="{FF2B5EF4-FFF2-40B4-BE49-F238E27FC236}">
                <a16:creationId xmlns:a16="http://schemas.microsoft.com/office/drawing/2014/main" id="{83030E43-5A22-4516-84E5-C39CD714C4D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2B0292CC-A862-4085-A4F0-99E8F9B9B81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F6730672-4D61-403F-994F-0A1EF693C94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1788038"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1835194" y="2974463"/>
            <a:ext cx="3632757"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5515107" y="2974463"/>
            <a:ext cx="3628893"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0" name="Plassholder for bunntekst 4">
            <a:extLst>
              <a:ext uri="{FF2B5EF4-FFF2-40B4-BE49-F238E27FC236}">
                <a16:creationId xmlns:a16="http://schemas.microsoft.com/office/drawing/2014/main" id="{AB1743F3-BA34-4D4E-BA54-C993ABBC190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C1A0B519-CB0E-42E9-9366-1B52BFA30E6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D2A4895-074C-481E-BA11-460AD3EB5D2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normAutofit/>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1788038"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1835194" y="2974463"/>
            <a:ext cx="3632757"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5515107" y="2974463"/>
            <a:ext cx="3628893"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3" name="Bilde 12">
            <a:extLst>
              <a:ext uri="{FF2B5EF4-FFF2-40B4-BE49-F238E27FC236}">
                <a16:creationId xmlns:a16="http://schemas.microsoft.com/office/drawing/2014/main" id="{19C518B1-490B-4B9B-9270-C6AD126805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5" name="Plassholder for bunntekst 4">
            <a:extLst>
              <a:ext uri="{FF2B5EF4-FFF2-40B4-BE49-F238E27FC236}">
                <a16:creationId xmlns:a16="http://schemas.microsoft.com/office/drawing/2014/main" id="{2C8D8BB1-960A-4CF1-B84A-97909DEDBC6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0C9B353-854F-49E8-BA63-5AB6304BFB7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BAE2D154-F65B-43AA-9D04-AE68267C1AC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bilder (hvit)">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3663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40014"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ssholder for bilde 9"/>
          <p:cNvSpPr>
            <a:spLocks noGrp="1"/>
          </p:cNvSpPr>
          <p:nvPr>
            <p:ph type="pic" sz="quarter" idx="13"/>
          </p:nvPr>
        </p:nvSpPr>
        <p:spPr>
          <a:xfrm>
            <a:off x="605534"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540014"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610215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3285522" y="3854590"/>
            <a:ext cx="2497377" cy="163513"/>
          </a:xfrm>
        </p:spPr>
        <p:txBody>
          <a:bodyPr anchor="t" anchorCtr="0">
            <a:normAutofit/>
          </a:bodyPr>
          <a:lstStyle>
            <a:lvl1pPr marL="0" indent="0">
              <a:buNone/>
              <a:defRPr sz="800"/>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6033168"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14" name="Plassholder for bunntekst 4">
            <a:extLst>
              <a:ext uri="{FF2B5EF4-FFF2-40B4-BE49-F238E27FC236}">
                <a16:creationId xmlns:a16="http://schemas.microsoft.com/office/drawing/2014/main" id="{FF28CFD1-CD16-4B17-8D4C-3C512A11E0D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7" name="Plassholder for lysbildenummer 5">
            <a:extLst>
              <a:ext uri="{FF2B5EF4-FFF2-40B4-BE49-F238E27FC236}">
                <a16:creationId xmlns:a16="http://schemas.microsoft.com/office/drawing/2014/main" id="{A778F3D4-5530-41AA-8343-885EE30A99D6}"/>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8" name="Plassholder for dato 3">
            <a:extLst>
              <a:ext uri="{FF2B5EF4-FFF2-40B4-BE49-F238E27FC236}">
                <a16:creationId xmlns:a16="http://schemas.microsoft.com/office/drawing/2014/main" id="{98A79BF5-E36E-4084-92C7-0D26BF693CE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3663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40014"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ssholder for bilde 9"/>
          <p:cNvSpPr>
            <a:spLocks noGrp="1"/>
          </p:cNvSpPr>
          <p:nvPr>
            <p:ph type="pic" sz="quarter" idx="13"/>
          </p:nvPr>
        </p:nvSpPr>
        <p:spPr>
          <a:xfrm>
            <a:off x="605534"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540014" y="3854590"/>
            <a:ext cx="2567353"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610215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3292779" y="3854590"/>
            <a:ext cx="2562897"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25" name="Plassholder for tekst 11"/>
          <p:cNvSpPr>
            <a:spLocks noGrp="1"/>
          </p:cNvSpPr>
          <p:nvPr>
            <p:ph type="body" sz="quarter" idx="20" hasCustomPrompt="1"/>
          </p:nvPr>
        </p:nvSpPr>
        <p:spPr>
          <a:xfrm>
            <a:off x="6054939" y="3854590"/>
            <a:ext cx="2562897"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7" name="Plassholder for bunntekst 4">
            <a:extLst>
              <a:ext uri="{FF2B5EF4-FFF2-40B4-BE49-F238E27FC236}">
                <a16:creationId xmlns:a16="http://schemas.microsoft.com/office/drawing/2014/main" id="{667B929B-13A1-4205-9F56-7369333EB0F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2C7FBFD6-E700-4A13-98BE-C3DDE339A23F}"/>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62F26161-155D-4D09-9C41-CE095B429DD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orside – hundetjenest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18CB5C8-56AE-4476-BC7A-4F28361278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559" r="-1"/>
          <a:stretch/>
        </p:blipFill>
        <p:spPr>
          <a:xfrm>
            <a:off x="1" y="842963"/>
            <a:ext cx="9141356" cy="3889372"/>
          </a:xfrm>
          <a:prstGeom prst="rect">
            <a:avLst/>
          </a:prstGeom>
        </p:spPr>
      </p:pic>
      <p:sp>
        <p:nvSpPr>
          <p:cNvPr id="17" name="Rektangel 16">
            <a:extLst>
              <a:ext uri="{FF2B5EF4-FFF2-40B4-BE49-F238E27FC236}">
                <a16:creationId xmlns:a16="http://schemas.microsoft.com/office/drawing/2014/main" id="{0544ADF6-CA99-4646-954C-DFCF31030BC1}"/>
              </a:ext>
            </a:extLst>
          </p:cNvPr>
          <p:cNvSpPr/>
          <p:nvPr userDrawn="1"/>
        </p:nvSpPr>
        <p:spPr>
          <a:xfrm rot="10800000">
            <a:off x="1"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42D0AFB2-E3E0-4F3F-9E0A-DE928C3F6B97}"/>
              </a:ext>
            </a:extLst>
          </p:cNvPr>
          <p:cNvSpPr/>
          <p:nvPr userDrawn="1"/>
        </p:nvSpPr>
        <p:spPr>
          <a:xfrm rot="10800000">
            <a:off x="1"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996163D1-F888-4DA3-91B0-08767D4B647B}"/>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108461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 bilder (hvit)">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D28F9E43-FD9D-43FF-93DC-7CB86CA9B48D}"/>
              </a:ext>
            </a:extLst>
          </p:cNvPr>
          <p:cNvSpPr/>
          <p:nvPr userDrawn="1"/>
        </p:nvSpPr>
        <p:spPr>
          <a:xfrm>
            <a:off x="540014"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ktangel 17">
            <a:extLst>
              <a:ext uri="{FF2B5EF4-FFF2-40B4-BE49-F238E27FC236}">
                <a16:creationId xmlns:a16="http://schemas.microsoft.com/office/drawing/2014/main" id="{CA19233E-6CC1-4C91-AB06-57AB112BC997}"/>
              </a:ext>
            </a:extLst>
          </p:cNvPr>
          <p:cNvSpPr/>
          <p:nvPr userDrawn="1"/>
        </p:nvSpPr>
        <p:spPr>
          <a:xfrm>
            <a:off x="2172793"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ktangel 19">
            <a:extLst>
              <a:ext uri="{FF2B5EF4-FFF2-40B4-BE49-F238E27FC236}">
                <a16:creationId xmlns:a16="http://schemas.microsoft.com/office/drawing/2014/main" id="{5616E4BB-248D-4D52-B6BE-7E8339C121D5}"/>
              </a:ext>
            </a:extLst>
          </p:cNvPr>
          <p:cNvSpPr/>
          <p:nvPr userDrawn="1"/>
        </p:nvSpPr>
        <p:spPr>
          <a:xfrm>
            <a:off x="3805572"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ktangel 20">
            <a:extLst>
              <a:ext uri="{FF2B5EF4-FFF2-40B4-BE49-F238E27FC236}">
                <a16:creationId xmlns:a16="http://schemas.microsoft.com/office/drawing/2014/main" id="{5C8330A6-52C1-4F21-AAF4-F0CA466590BF}"/>
              </a:ext>
            </a:extLst>
          </p:cNvPr>
          <p:cNvSpPr/>
          <p:nvPr userDrawn="1"/>
        </p:nvSpPr>
        <p:spPr>
          <a:xfrm>
            <a:off x="543800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ktangel 25">
            <a:extLst>
              <a:ext uri="{FF2B5EF4-FFF2-40B4-BE49-F238E27FC236}">
                <a16:creationId xmlns:a16="http://schemas.microsoft.com/office/drawing/2014/main" id="{E9FF5287-8C01-44A5-AD4B-40D2FD85ABF9}"/>
              </a:ext>
            </a:extLst>
          </p:cNvPr>
          <p:cNvSpPr/>
          <p:nvPr userDrawn="1"/>
        </p:nvSpPr>
        <p:spPr>
          <a:xfrm>
            <a:off x="707113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lassholder for bilde 9">
            <a:extLst>
              <a:ext uri="{FF2B5EF4-FFF2-40B4-BE49-F238E27FC236}">
                <a16:creationId xmlns:a16="http://schemas.microsoft.com/office/drawing/2014/main" id="{C6851150-98D6-40D2-BBA2-ED2C978A2C4C}"/>
              </a:ext>
            </a:extLst>
          </p:cNvPr>
          <p:cNvSpPr>
            <a:spLocks noGrp="1"/>
          </p:cNvSpPr>
          <p:nvPr>
            <p:ph type="pic" sz="quarter" idx="18"/>
          </p:nvPr>
        </p:nvSpPr>
        <p:spPr>
          <a:xfrm>
            <a:off x="712818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29" name="Plassholder for bilde 9">
            <a:extLst>
              <a:ext uri="{FF2B5EF4-FFF2-40B4-BE49-F238E27FC236}">
                <a16:creationId xmlns:a16="http://schemas.microsoft.com/office/drawing/2014/main" id="{03CA22C5-A17A-4D30-9B0E-7B4B3397E07C}"/>
              </a:ext>
            </a:extLst>
          </p:cNvPr>
          <p:cNvSpPr>
            <a:spLocks noGrp="1"/>
          </p:cNvSpPr>
          <p:nvPr>
            <p:ph type="pic" sz="quarter" idx="21"/>
          </p:nvPr>
        </p:nvSpPr>
        <p:spPr>
          <a:xfrm>
            <a:off x="549540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0" name="Plassholder for bilde 9">
            <a:extLst>
              <a:ext uri="{FF2B5EF4-FFF2-40B4-BE49-F238E27FC236}">
                <a16:creationId xmlns:a16="http://schemas.microsoft.com/office/drawing/2014/main" id="{3BE473E8-CF35-42E3-95A9-8C483D7B5DAE}"/>
              </a:ext>
            </a:extLst>
          </p:cNvPr>
          <p:cNvSpPr>
            <a:spLocks noGrp="1"/>
          </p:cNvSpPr>
          <p:nvPr>
            <p:ph type="pic" sz="quarter" idx="22"/>
          </p:nvPr>
        </p:nvSpPr>
        <p:spPr>
          <a:xfrm>
            <a:off x="3862628"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1" name="Plassholder for bilde 9">
            <a:extLst>
              <a:ext uri="{FF2B5EF4-FFF2-40B4-BE49-F238E27FC236}">
                <a16:creationId xmlns:a16="http://schemas.microsoft.com/office/drawing/2014/main" id="{28FEDD48-B038-4916-A519-426C530FBA8F}"/>
              </a:ext>
            </a:extLst>
          </p:cNvPr>
          <p:cNvSpPr>
            <a:spLocks noGrp="1"/>
          </p:cNvSpPr>
          <p:nvPr>
            <p:ph type="pic" sz="quarter" idx="23"/>
          </p:nvPr>
        </p:nvSpPr>
        <p:spPr>
          <a:xfrm>
            <a:off x="2230936"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2" name="Plassholder for bilde 9">
            <a:extLst>
              <a:ext uri="{FF2B5EF4-FFF2-40B4-BE49-F238E27FC236}">
                <a16:creationId xmlns:a16="http://schemas.microsoft.com/office/drawing/2014/main" id="{510D8A24-550F-4551-9E27-ABC092521192}"/>
              </a:ext>
            </a:extLst>
          </p:cNvPr>
          <p:cNvSpPr>
            <a:spLocks noGrp="1"/>
          </p:cNvSpPr>
          <p:nvPr>
            <p:ph type="pic" sz="quarter" idx="24"/>
          </p:nvPr>
        </p:nvSpPr>
        <p:spPr>
          <a:xfrm>
            <a:off x="597070" y="8953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3" name="Plassholder for tekst 11">
            <a:extLst>
              <a:ext uri="{FF2B5EF4-FFF2-40B4-BE49-F238E27FC236}">
                <a16:creationId xmlns:a16="http://schemas.microsoft.com/office/drawing/2014/main" id="{34B95272-B564-4191-A7A3-6106A6ABA9FC}"/>
              </a:ext>
            </a:extLst>
          </p:cNvPr>
          <p:cNvSpPr>
            <a:spLocks noGrp="1"/>
          </p:cNvSpPr>
          <p:nvPr>
            <p:ph type="body" sz="quarter" idx="26" hasCustomPrompt="1"/>
          </p:nvPr>
        </p:nvSpPr>
        <p:spPr>
          <a:xfrm>
            <a:off x="540014"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4" name="Plassholder for tekst 11">
            <a:extLst>
              <a:ext uri="{FF2B5EF4-FFF2-40B4-BE49-F238E27FC236}">
                <a16:creationId xmlns:a16="http://schemas.microsoft.com/office/drawing/2014/main" id="{71FF20B2-0F76-4949-888D-8B489B8BBCEF}"/>
              </a:ext>
            </a:extLst>
          </p:cNvPr>
          <p:cNvSpPr>
            <a:spLocks noGrp="1"/>
          </p:cNvSpPr>
          <p:nvPr>
            <p:ph type="body" sz="quarter" idx="45" hasCustomPrompt="1"/>
          </p:nvPr>
        </p:nvSpPr>
        <p:spPr>
          <a:xfrm>
            <a:off x="2172793"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5" name="Plassholder for tekst 11">
            <a:extLst>
              <a:ext uri="{FF2B5EF4-FFF2-40B4-BE49-F238E27FC236}">
                <a16:creationId xmlns:a16="http://schemas.microsoft.com/office/drawing/2014/main" id="{7C406ABF-237B-4AB2-9B63-9CE8C1276D0A}"/>
              </a:ext>
            </a:extLst>
          </p:cNvPr>
          <p:cNvSpPr>
            <a:spLocks noGrp="1"/>
          </p:cNvSpPr>
          <p:nvPr>
            <p:ph type="body" sz="quarter" idx="46" hasCustomPrompt="1"/>
          </p:nvPr>
        </p:nvSpPr>
        <p:spPr>
          <a:xfrm>
            <a:off x="3805572"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6" name="Plassholder for tekst 11">
            <a:extLst>
              <a:ext uri="{FF2B5EF4-FFF2-40B4-BE49-F238E27FC236}">
                <a16:creationId xmlns:a16="http://schemas.microsoft.com/office/drawing/2014/main" id="{8BAEE01D-CA66-47A3-A9AC-0D0B7FDE70E9}"/>
              </a:ext>
            </a:extLst>
          </p:cNvPr>
          <p:cNvSpPr>
            <a:spLocks noGrp="1"/>
          </p:cNvSpPr>
          <p:nvPr>
            <p:ph type="body" sz="quarter" idx="47" hasCustomPrompt="1"/>
          </p:nvPr>
        </p:nvSpPr>
        <p:spPr>
          <a:xfrm>
            <a:off x="5438001"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7" name="Plassholder for tekst 11">
            <a:extLst>
              <a:ext uri="{FF2B5EF4-FFF2-40B4-BE49-F238E27FC236}">
                <a16:creationId xmlns:a16="http://schemas.microsoft.com/office/drawing/2014/main" id="{D8BF249A-92BB-4159-BC43-0F96048B4195}"/>
              </a:ext>
            </a:extLst>
          </p:cNvPr>
          <p:cNvSpPr>
            <a:spLocks noGrp="1"/>
          </p:cNvSpPr>
          <p:nvPr>
            <p:ph type="body" sz="quarter" idx="48" hasCustomPrompt="1"/>
          </p:nvPr>
        </p:nvSpPr>
        <p:spPr>
          <a:xfrm>
            <a:off x="7070431" y="2466182"/>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8" name="Plassholder for tekst 11">
            <a:extLst>
              <a:ext uri="{FF2B5EF4-FFF2-40B4-BE49-F238E27FC236}">
                <a16:creationId xmlns:a16="http://schemas.microsoft.com/office/drawing/2014/main" id="{AB19DEA8-79A0-4F30-8E4D-8BF07E3345E6}"/>
              </a:ext>
            </a:extLst>
          </p:cNvPr>
          <p:cNvSpPr>
            <a:spLocks noGrp="1"/>
          </p:cNvSpPr>
          <p:nvPr>
            <p:ph type="body" sz="quarter" idx="54" hasCustomPrompt="1"/>
          </p:nvPr>
        </p:nvSpPr>
        <p:spPr>
          <a:xfrm>
            <a:off x="539751" y="4445290"/>
            <a:ext cx="1510872"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9" name="Plassholder for tekst 11">
            <a:extLst>
              <a:ext uri="{FF2B5EF4-FFF2-40B4-BE49-F238E27FC236}">
                <a16:creationId xmlns:a16="http://schemas.microsoft.com/office/drawing/2014/main" id="{80AD255D-8442-43A7-AEA1-12F28AAE559F}"/>
              </a:ext>
            </a:extLst>
          </p:cNvPr>
          <p:cNvSpPr>
            <a:spLocks noGrp="1"/>
          </p:cNvSpPr>
          <p:nvPr>
            <p:ph type="body" sz="quarter" idx="55" hasCustomPrompt="1"/>
          </p:nvPr>
        </p:nvSpPr>
        <p:spPr>
          <a:xfrm>
            <a:off x="2172793" y="4445290"/>
            <a:ext cx="1508073"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0" name="Plassholder for tekst 11">
            <a:extLst>
              <a:ext uri="{FF2B5EF4-FFF2-40B4-BE49-F238E27FC236}">
                <a16:creationId xmlns:a16="http://schemas.microsoft.com/office/drawing/2014/main" id="{CE77484B-12DA-470D-9ADA-F5285621FE84}"/>
              </a:ext>
            </a:extLst>
          </p:cNvPr>
          <p:cNvSpPr>
            <a:spLocks noGrp="1"/>
          </p:cNvSpPr>
          <p:nvPr>
            <p:ph type="body" sz="quarter" idx="56" hasCustomPrompt="1"/>
          </p:nvPr>
        </p:nvSpPr>
        <p:spPr>
          <a:xfrm>
            <a:off x="3811926" y="4445290"/>
            <a:ext cx="1495016"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1" name="Plassholder for tekst 11">
            <a:extLst>
              <a:ext uri="{FF2B5EF4-FFF2-40B4-BE49-F238E27FC236}">
                <a16:creationId xmlns:a16="http://schemas.microsoft.com/office/drawing/2014/main" id="{1A4EAE20-B2A0-4DB4-AF5C-C9EB961F89B0}"/>
              </a:ext>
            </a:extLst>
          </p:cNvPr>
          <p:cNvSpPr>
            <a:spLocks noGrp="1"/>
          </p:cNvSpPr>
          <p:nvPr>
            <p:ph type="body" sz="quarter" idx="57" hasCustomPrompt="1"/>
          </p:nvPr>
        </p:nvSpPr>
        <p:spPr>
          <a:xfrm>
            <a:off x="5438002" y="4445290"/>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2" name="Plassholder for tekst 11">
            <a:extLst>
              <a:ext uri="{FF2B5EF4-FFF2-40B4-BE49-F238E27FC236}">
                <a16:creationId xmlns:a16="http://schemas.microsoft.com/office/drawing/2014/main" id="{2890A0E8-1E61-4D93-ABF0-0349F9B82E96}"/>
              </a:ext>
            </a:extLst>
          </p:cNvPr>
          <p:cNvSpPr>
            <a:spLocks noGrp="1"/>
          </p:cNvSpPr>
          <p:nvPr>
            <p:ph type="body" sz="quarter" idx="58" hasCustomPrompt="1"/>
          </p:nvPr>
        </p:nvSpPr>
        <p:spPr>
          <a:xfrm>
            <a:off x="7070430" y="4445290"/>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3" name="Rektangel 42">
            <a:extLst>
              <a:ext uri="{FF2B5EF4-FFF2-40B4-BE49-F238E27FC236}">
                <a16:creationId xmlns:a16="http://schemas.microsoft.com/office/drawing/2014/main" id="{3EE5688E-3EA6-45EC-B52A-79B6326EE3A7}"/>
              </a:ext>
            </a:extLst>
          </p:cNvPr>
          <p:cNvSpPr/>
          <p:nvPr userDrawn="1"/>
        </p:nvSpPr>
        <p:spPr>
          <a:xfrm>
            <a:off x="540014"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ktangel 43">
            <a:extLst>
              <a:ext uri="{FF2B5EF4-FFF2-40B4-BE49-F238E27FC236}">
                <a16:creationId xmlns:a16="http://schemas.microsoft.com/office/drawing/2014/main" id="{EFF2E067-0ACD-4978-AC43-8B18A70A3E07}"/>
              </a:ext>
            </a:extLst>
          </p:cNvPr>
          <p:cNvSpPr/>
          <p:nvPr userDrawn="1"/>
        </p:nvSpPr>
        <p:spPr>
          <a:xfrm>
            <a:off x="2172793"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ktangel 44">
            <a:extLst>
              <a:ext uri="{FF2B5EF4-FFF2-40B4-BE49-F238E27FC236}">
                <a16:creationId xmlns:a16="http://schemas.microsoft.com/office/drawing/2014/main" id="{B5EE5AE5-008E-4294-858F-65CD7CAEF64D}"/>
              </a:ext>
            </a:extLst>
          </p:cNvPr>
          <p:cNvSpPr/>
          <p:nvPr userDrawn="1"/>
        </p:nvSpPr>
        <p:spPr>
          <a:xfrm>
            <a:off x="3805572"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ktangel 45">
            <a:extLst>
              <a:ext uri="{FF2B5EF4-FFF2-40B4-BE49-F238E27FC236}">
                <a16:creationId xmlns:a16="http://schemas.microsoft.com/office/drawing/2014/main" id="{2FEDD2E8-EA4B-414D-ABDF-F4BF5F711838}"/>
              </a:ext>
            </a:extLst>
          </p:cNvPr>
          <p:cNvSpPr/>
          <p:nvPr userDrawn="1"/>
        </p:nvSpPr>
        <p:spPr>
          <a:xfrm>
            <a:off x="543800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ktangel 46">
            <a:extLst>
              <a:ext uri="{FF2B5EF4-FFF2-40B4-BE49-F238E27FC236}">
                <a16:creationId xmlns:a16="http://schemas.microsoft.com/office/drawing/2014/main" id="{6700CA7C-BF14-420F-9264-18B27FDA25F7}"/>
              </a:ext>
            </a:extLst>
          </p:cNvPr>
          <p:cNvSpPr/>
          <p:nvPr userDrawn="1"/>
        </p:nvSpPr>
        <p:spPr>
          <a:xfrm>
            <a:off x="707113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lassholder for bilde 9">
            <a:extLst>
              <a:ext uri="{FF2B5EF4-FFF2-40B4-BE49-F238E27FC236}">
                <a16:creationId xmlns:a16="http://schemas.microsoft.com/office/drawing/2014/main" id="{437AD361-34EC-4918-8B37-7982F137F13F}"/>
              </a:ext>
            </a:extLst>
          </p:cNvPr>
          <p:cNvSpPr>
            <a:spLocks noGrp="1"/>
          </p:cNvSpPr>
          <p:nvPr>
            <p:ph type="pic" sz="quarter" idx="59"/>
          </p:nvPr>
        </p:nvSpPr>
        <p:spPr>
          <a:xfrm>
            <a:off x="7128187"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49" name="Plassholder for bilde 9">
            <a:extLst>
              <a:ext uri="{FF2B5EF4-FFF2-40B4-BE49-F238E27FC236}">
                <a16:creationId xmlns:a16="http://schemas.microsoft.com/office/drawing/2014/main" id="{BEACA988-147E-4DB0-AC69-3E67AD57E3E1}"/>
              </a:ext>
            </a:extLst>
          </p:cNvPr>
          <p:cNvSpPr>
            <a:spLocks noGrp="1"/>
          </p:cNvSpPr>
          <p:nvPr>
            <p:ph type="pic" sz="quarter" idx="60"/>
          </p:nvPr>
        </p:nvSpPr>
        <p:spPr>
          <a:xfrm>
            <a:off x="549470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0" name="Plassholder for bilde 9">
            <a:extLst>
              <a:ext uri="{FF2B5EF4-FFF2-40B4-BE49-F238E27FC236}">
                <a16:creationId xmlns:a16="http://schemas.microsoft.com/office/drawing/2014/main" id="{6EFD370F-324A-4E6C-847B-128E26757E44}"/>
              </a:ext>
            </a:extLst>
          </p:cNvPr>
          <p:cNvSpPr>
            <a:spLocks noGrp="1"/>
          </p:cNvSpPr>
          <p:nvPr>
            <p:ph type="pic" sz="quarter" idx="61"/>
          </p:nvPr>
        </p:nvSpPr>
        <p:spPr>
          <a:xfrm>
            <a:off x="3862628"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1" name="Plassholder for bilde 9">
            <a:extLst>
              <a:ext uri="{FF2B5EF4-FFF2-40B4-BE49-F238E27FC236}">
                <a16:creationId xmlns:a16="http://schemas.microsoft.com/office/drawing/2014/main" id="{D0CAE83B-0618-4D28-82DB-0E070727B1B3}"/>
              </a:ext>
            </a:extLst>
          </p:cNvPr>
          <p:cNvSpPr>
            <a:spLocks noGrp="1"/>
          </p:cNvSpPr>
          <p:nvPr>
            <p:ph type="pic" sz="quarter" idx="62"/>
          </p:nvPr>
        </p:nvSpPr>
        <p:spPr>
          <a:xfrm>
            <a:off x="223093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2" name="Plassholder for bilde 9">
            <a:extLst>
              <a:ext uri="{FF2B5EF4-FFF2-40B4-BE49-F238E27FC236}">
                <a16:creationId xmlns:a16="http://schemas.microsoft.com/office/drawing/2014/main" id="{AAACD13D-8511-4321-BB38-3F76C7EAA3B3}"/>
              </a:ext>
            </a:extLst>
          </p:cNvPr>
          <p:cNvSpPr>
            <a:spLocks noGrp="1"/>
          </p:cNvSpPr>
          <p:nvPr>
            <p:ph type="pic" sz="quarter" idx="63"/>
          </p:nvPr>
        </p:nvSpPr>
        <p:spPr>
          <a:xfrm>
            <a:off x="597070" y="2868772"/>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3" name="Plassholder for bunntekst 4">
            <a:extLst>
              <a:ext uri="{FF2B5EF4-FFF2-40B4-BE49-F238E27FC236}">
                <a16:creationId xmlns:a16="http://schemas.microsoft.com/office/drawing/2014/main" id="{267260E4-2086-4E93-A9B0-9B4B9492EB9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54" name="Plassholder for lysbildenummer 5">
            <a:extLst>
              <a:ext uri="{FF2B5EF4-FFF2-40B4-BE49-F238E27FC236}">
                <a16:creationId xmlns:a16="http://schemas.microsoft.com/office/drawing/2014/main" id="{8C5614AA-7DB9-4156-B417-31AEAA02EB48}"/>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55" name="Plassholder for dato 3">
            <a:extLst>
              <a:ext uri="{FF2B5EF4-FFF2-40B4-BE49-F238E27FC236}">
                <a16:creationId xmlns:a16="http://schemas.microsoft.com/office/drawing/2014/main" id="{17A20962-280A-420E-AB96-47433B01041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extLst>
      <p:ext uri="{BB962C8B-B14F-4D97-AF65-F5344CB8AC3E}">
        <p14:creationId xmlns:p14="http://schemas.microsoft.com/office/powerpoint/2010/main" val="30062558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0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53" name="Rektangel 52">
            <a:extLst>
              <a:ext uri="{FF2B5EF4-FFF2-40B4-BE49-F238E27FC236}">
                <a16:creationId xmlns:a16="http://schemas.microsoft.com/office/drawing/2014/main" id="{FF841A91-B6F8-449F-A4BD-F6A1367C1978}"/>
              </a:ext>
            </a:extLst>
          </p:cNvPr>
          <p:cNvSpPr/>
          <p:nvPr userDrawn="1"/>
        </p:nvSpPr>
        <p:spPr>
          <a:xfrm>
            <a:off x="540014"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ktangel 53">
            <a:extLst>
              <a:ext uri="{FF2B5EF4-FFF2-40B4-BE49-F238E27FC236}">
                <a16:creationId xmlns:a16="http://schemas.microsoft.com/office/drawing/2014/main" id="{6C651AEB-0DBE-47A9-A249-082E532D58F5}"/>
              </a:ext>
            </a:extLst>
          </p:cNvPr>
          <p:cNvSpPr/>
          <p:nvPr userDrawn="1"/>
        </p:nvSpPr>
        <p:spPr>
          <a:xfrm>
            <a:off x="2172793"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ktangel 54">
            <a:extLst>
              <a:ext uri="{FF2B5EF4-FFF2-40B4-BE49-F238E27FC236}">
                <a16:creationId xmlns:a16="http://schemas.microsoft.com/office/drawing/2014/main" id="{7CB81512-901A-49E3-A3E3-6C02A16873C8}"/>
              </a:ext>
            </a:extLst>
          </p:cNvPr>
          <p:cNvSpPr/>
          <p:nvPr userDrawn="1"/>
        </p:nvSpPr>
        <p:spPr>
          <a:xfrm>
            <a:off x="3805572"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ktangel 55">
            <a:extLst>
              <a:ext uri="{FF2B5EF4-FFF2-40B4-BE49-F238E27FC236}">
                <a16:creationId xmlns:a16="http://schemas.microsoft.com/office/drawing/2014/main" id="{3C77165F-D10C-4315-8BC3-E6243AA7B0D6}"/>
              </a:ext>
            </a:extLst>
          </p:cNvPr>
          <p:cNvSpPr/>
          <p:nvPr userDrawn="1"/>
        </p:nvSpPr>
        <p:spPr>
          <a:xfrm>
            <a:off x="543800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ktangel 56">
            <a:extLst>
              <a:ext uri="{FF2B5EF4-FFF2-40B4-BE49-F238E27FC236}">
                <a16:creationId xmlns:a16="http://schemas.microsoft.com/office/drawing/2014/main" id="{D4F5C8F9-2D0D-4424-BAB6-30F1353EF11D}"/>
              </a:ext>
            </a:extLst>
          </p:cNvPr>
          <p:cNvSpPr/>
          <p:nvPr userDrawn="1"/>
        </p:nvSpPr>
        <p:spPr>
          <a:xfrm>
            <a:off x="707113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Plassholder for bilde 9">
            <a:extLst>
              <a:ext uri="{FF2B5EF4-FFF2-40B4-BE49-F238E27FC236}">
                <a16:creationId xmlns:a16="http://schemas.microsoft.com/office/drawing/2014/main" id="{BFF7A024-7763-497A-9D71-FD7D6CA67149}"/>
              </a:ext>
            </a:extLst>
          </p:cNvPr>
          <p:cNvSpPr>
            <a:spLocks noGrp="1"/>
          </p:cNvSpPr>
          <p:nvPr>
            <p:ph type="pic" sz="quarter" idx="18"/>
          </p:nvPr>
        </p:nvSpPr>
        <p:spPr>
          <a:xfrm>
            <a:off x="712818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9" name="Plassholder for bilde 9">
            <a:extLst>
              <a:ext uri="{FF2B5EF4-FFF2-40B4-BE49-F238E27FC236}">
                <a16:creationId xmlns:a16="http://schemas.microsoft.com/office/drawing/2014/main" id="{39A8589F-AD1D-4935-8890-8459EED2DCAF}"/>
              </a:ext>
            </a:extLst>
          </p:cNvPr>
          <p:cNvSpPr>
            <a:spLocks noGrp="1"/>
          </p:cNvSpPr>
          <p:nvPr>
            <p:ph type="pic" sz="quarter" idx="21"/>
          </p:nvPr>
        </p:nvSpPr>
        <p:spPr>
          <a:xfrm>
            <a:off x="549540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0" name="Plassholder for bilde 9">
            <a:extLst>
              <a:ext uri="{FF2B5EF4-FFF2-40B4-BE49-F238E27FC236}">
                <a16:creationId xmlns:a16="http://schemas.microsoft.com/office/drawing/2014/main" id="{6BF35C97-5EF8-4623-BB56-707DEE600F4D}"/>
              </a:ext>
            </a:extLst>
          </p:cNvPr>
          <p:cNvSpPr>
            <a:spLocks noGrp="1"/>
          </p:cNvSpPr>
          <p:nvPr>
            <p:ph type="pic" sz="quarter" idx="22"/>
          </p:nvPr>
        </p:nvSpPr>
        <p:spPr>
          <a:xfrm>
            <a:off x="3862628"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1" name="Plassholder for bilde 9">
            <a:extLst>
              <a:ext uri="{FF2B5EF4-FFF2-40B4-BE49-F238E27FC236}">
                <a16:creationId xmlns:a16="http://schemas.microsoft.com/office/drawing/2014/main" id="{9B86B956-4260-4C69-A0A1-4EFC1CF22458}"/>
              </a:ext>
            </a:extLst>
          </p:cNvPr>
          <p:cNvSpPr>
            <a:spLocks noGrp="1"/>
          </p:cNvSpPr>
          <p:nvPr>
            <p:ph type="pic" sz="quarter" idx="23"/>
          </p:nvPr>
        </p:nvSpPr>
        <p:spPr>
          <a:xfrm>
            <a:off x="2230936"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2" name="Plassholder for bilde 9">
            <a:extLst>
              <a:ext uri="{FF2B5EF4-FFF2-40B4-BE49-F238E27FC236}">
                <a16:creationId xmlns:a16="http://schemas.microsoft.com/office/drawing/2014/main" id="{1ECE6509-16B9-4DCF-ACE6-E03D8F183FCD}"/>
              </a:ext>
            </a:extLst>
          </p:cNvPr>
          <p:cNvSpPr>
            <a:spLocks noGrp="1"/>
          </p:cNvSpPr>
          <p:nvPr>
            <p:ph type="pic" sz="quarter" idx="24"/>
          </p:nvPr>
        </p:nvSpPr>
        <p:spPr>
          <a:xfrm>
            <a:off x="597070" y="8953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3" name="Plassholder for tekst 11">
            <a:extLst>
              <a:ext uri="{FF2B5EF4-FFF2-40B4-BE49-F238E27FC236}">
                <a16:creationId xmlns:a16="http://schemas.microsoft.com/office/drawing/2014/main" id="{85314915-C1C4-48D8-B645-04B954904CE5}"/>
              </a:ext>
            </a:extLst>
          </p:cNvPr>
          <p:cNvSpPr>
            <a:spLocks noGrp="1"/>
          </p:cNvSpPr>
          <p:nvPr>
            <p:ph type="body" sz="quarter" idx="26" hasCustomPrompt="1"/>
          </p:nvPr>
        </p:nvSpPr>
        <p:spPr>
          <a:xfrm>
            <a:off x="540014"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4" name="Plassholder for tekst 11">
            <a:extLst>
              <a:ext uri="{FF2B5EF4-FFF2-40B4-BE49-F238E27FC236}">
                <a16:creationId xmlns:a16="http://schemas.microsoft.com/office/drawing/2014/main" id="{7938D1A1-27CA-424B-B6B1-A7F08C21006E}"/>
              </a:ext>
            </a:extLst>
          </p:cNvPr>
          <p:cNvSpPr>
            <a:spLocks noGrp="1"/>
          </p:cNvSpPr>
          <p:nvPr>
            <p:ph type="body" sz="quarter" idx="45" hasCustomPrompt="1"/>
          </p:nvPr>
        </p:nvSpPr>
        <p:spPr>
          <a:xfrm>
            <a:off x="2172793"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5" name="Plassholder for tekst 11">
            <a:extLst>
              <a:ext uri="{FF2B5EF4-FFF2-40B4-BE49-F238E27FC236}">
                <a16:creationId xmlns:a16="http://schemas.microsoft.com/office/drawing/2014/main" id="{4F8C3D84-17DA-4004-8CF5-2D3025969E89}"/>
              </a:ext>
            </a:extLst>
          </p:cNvPr>
          <p:cNvSpPr>
            <a:spLocks noGrp="1"/>
          </p:cNvSpPr>
          <p:nvPr>
            <p:ph type="body" sz="quarter" idx="46" hasCustomPrompt="1"/>
          </p:nvPr>
        </p:nvSpPr>
        <p:spPr>
          <a:xfrm>
            <a:off x="3805572" y="2466182"/>
            <a:ext cx="1501369" cy="303140"/>
          </a:xfrm>
        </p:spPr>
        <p:txBody>
          <a:bodyPr anchor="t" anchorCtr="0">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80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lang="nb-NO" dirty="0"/>
              <a:t>Klikk for å redigere beskrivelse, kilde etc.</a:t>
            </a:r>
          </a:p>
          <a:p>
            <a:pPr lvl="0"/>
            <a:endParaRPr lang="nb-NO" dirty="0"/>
          </a:p>
        </p:txBody>
      </p:sp>
      <p:sp>
        <p:nvSpPr>
          <p:cNvPr id="66" name="Plassholder for tekst 11">
            <a:extLst>
              <a:ext uri="{FF2B5EF4-FFF2-40B4-BE49-F238E27FC236}">
                <a16:creationId xmlns:a16="http://schemas.microsoft.com/office/drawing/2014/main" id="{4811FB6D-2546-49C9-83A5-B7639F2F9AC2}"/>
              </a:ext>
            </a:extLst>
          </p:cNvPr>
          <p:cNvSpPr>
            <a:spLocks noGrp="1"/>
          </p:cNvSpPr>
          <p:nvPr>
            <p:ph type="body" sz="quarter" idx="47" hasCustomPrompt="1"/>
          </p:nvPr>
        </p:nvSpPr>
        <p:spPr>
          <a:xfrm>
            <a:off x="5438001"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7" name="Plassholder for tekst 11">
            <a:extLst>
              <a:ext uri="{FF2B5EF4-FFF2-40B4-BE49-F238E27FC236}">
                <a16:creationId xmlns:a16="http://schemas.microsoft.com/office/drawing/2014/main" id="{77F502D1-3164-4C8A-A4D1-F548E74795C8}"/>
              </a:ext>
            </a:extLst>
          </p:cNvPr>
          <p:cNvSpPr>
            <a:spLocks noGrp="1"/>
          </p:cNvSpPr>
          <p:nvPr>
            <p:ph type="body" sz="quarter" idx="48" hasCustomPrompt="1"/>
          </p:nvPr>
        </p:nvSpPr>
        <p:spPr>
          <a:xfrm>
            <a:off x="7070431" y="2466182"/>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8" name="Plassholder for tekst 11">
            <a:extLst>
              <a:ext uri="{FF2B5EF4-FFF2-40B4-BE49-F238E27FC236}">
                <a16:creationId xmlns:a16="http://schemas.microsoft.com/office/drawing/2014/main" id="{33D4A4A1-AE9C-42EE-8C13-967B788E6F65}"/>
              </a:ext>
            </a:extLst>
          </p:cNvPr>
          <p:cNvSpPr>
            <a:spLocks noGrp="1"/>
          </p:cNvSpPr>
          <p:nvPr>
            <p:ph type="body" sz="quarter" idx="54" hasCustomPrompt="1"/>
          </p:nvPr>
        </p:nvSpPr>
        <p:spPr>
          <a:xfrm>
            <a:off x="539751" y="4445290"/>
            <a:ext cx="1510872"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9" name="Plassholder for tekst 11">
            <a:extLst>
              <a:ext uri="{FF2B5EF4-FFF2-40B4-BE49-F238E27FC236}">
                <a16:creationId xmlns:a16="http://schemas.microsoft.com/office/drawing/2014/main" id="{243FDC07-3644-4502-BCF6-826ED6AE4A15}"/>
              </a:ext>
            </a:extLst>
          </p:cNvPr>
          <p:cNvSpPr>
            <a:spLocks noGrp="1"/>
          </p:cNvSpPr>
          <p:nvPr>
            <p:ph type="body" sz="quarter" idx="55" hasCustomPrompt="1"/>
          </p:nvPr>
        </p:nvSpPr>
        <p:spPr>
          <a:xfrm>
            <a:off x="2172793" y="4445290"/>
            <a:ext cx="1508073"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0" name="Plassholder for tekst 11">
            <a:extLst>
              <a:ext uri="{FF2B5EF4-FFF2-40B4-BE49-F238E27FC236}">
                <a16:creationId xmlns:a16="http://schemas.microsoft.com/office/drawing/2014/main" id="{7D0D08C8-DB07-44E1-8E79-5E858BF09F18}"/>
              </a:ext>
            </a:extLst>
          </p:cNvPr>
          <p:cNvSpPr>
            <a:spLocks noGrp="1"/>
          </p:cNvSpPr>
          <p:nvPr>
            <p:ph type="body" sz="quarter" idx="56" hasCustomPrompt="1"/>
          </p:nvPr>
        </p:nvSpPr>
        <p:spPr>
          <a:xfrm>
            <a:off x="3811926" y="4445290"/>
            <a:ext cx="1495016"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1" name="Plassholder for tekst 11">
            <a:extLst>
              <a:ext uri="{FF2B5EF4-FFF2-40B4-BE49-F238E27FC236}">
                <a16:creationId xmlns:a16="http://schemas.microsoft.com/office/drawing/2014/main" id="{D66FA2B3-5147-4725-BE5D-4DB4C21A6141}"/>
              </a:ext>
            </a:extLst>
          </p:cNvPr>
          <p:cNvSpPr>
            <a:spLocks noGrp="1"/>
          </p:cNvSpPr>
          <p:nvPr>
            <p:ph type="body" sz="quarter" idx="57" hasCustomPrompt="1"/>
          </p:nvPr>
        </p:nvSpPr>
        <p:spPr>
          <a:xfrm>
            <a:off x="5438002" y="4445290"/>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2" name="Plassholder for tekst 11">
            <a:extLst>
              <a:ext uri="{FF2B5EF4-FFF2-40B4-BE49-F238E27FC236}">
                <a16:creationId xmlns:a16="http://schemas.microsoft.com/office/drawing/2014/main" id="{F8C51328-FA48-4922-BE11-3C5B0B0A8A6B}"/>
              </a:ext>
            </a:extLst>
          </p:cNvPr>
          <p:cNvSpPr>
            <a:spLocks noGrp="1"/>
          </p:cNvSpPr>
          <p:nvPr>
            <p:ph type="body" sz="quarter" idx="58" hasCustomPrompt="1"/>
          </p:nvPr>
        </p:nvSpPr>
        <p:spPr>
          <a:xfrm>
            <a:off x="7070430" y="4445290"/>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3" name="Rektangel 72">
            <a:extLst>
              <a:ext uri="{FF2B5EF4-FFF2-40B4-BE49-F238E27FC236}">
                <a16:creationId xmlns:a16="http://schemas.microsoft.com/office/drawing/2014/main" id="{0941FD5A-518E-4629-B322-F6FFEA62C885}"/>
              </a:ext>
            </a:extLst>
          </p:cNvPr>
          <p:cNvSpPr/>
          <p:nvPr userDrawn="1"/>
        </p:nvSpPr>
        <p:spPr>
          <a:xfrm>
            <a:off x="540014"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ktangel 73">
            <a:extLst>
              <a:ext uri="{FF2B5EF4-FFF2-40B4-BE49-F238E27FC236}">
                <a16:creationId xmlns:a16="http://schemas.microsoft.com/office/drawing/2014/main" id="{3654D1DC-7486-4044-94F4-D73E0EB55344}"/>
              </a:ext>
            </a:extLst>
          </p:cNvPr>
          <p:cNvSpPr/>
          <p:nvPr userDrawn="1"/>
        </p:nvSpPr>
        <p:spPr>
          <a:xfrm>
            <a:off x="2172793"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ktangel 74">
            <a:extLst>
              <a:ext uri="{FF2B5EF4-FFF2-40B4-BE49-F238E27FC236}">
                <a16:creationId xmlns:a16="http://schemas.microsoft.com/office/drawing/2014/main" id="{4BC125F5-2A4E-4769-A5C2-D91C11367976}"/>
              </a:ext>
            </a:extLst>
          </p:cNvPr>
          <p:cNvSpPr/>
          <p:nvPr userDrawn="1"/>
        </p:nvSpPr>
        <p:spPr>
          <a:xfrm>
            <a:off x="3805572"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ktangel 75">
            <a:extLst>
              <a:ext uri="{FF2B5EF4-FFF2-40B4-BE49-F238E27FC236}">
                <a16:creationId xmlns:a16="http://schemas.microsoft.com/office/drawing/2014/main" id="{B61072BA-638B-42AC-84C2-91D1BB7F725E}"/>
              </a:ext>
            </a:extLst>
          </p:cNvPr>
          <p:cNvSpPr/>
          <p:nvPr userDrawn="1"/>
        </p:nvSpPr>
        <p:spPr>
          <a:xfrm>
            <a:off x="543800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ktangel 76">
            <a:extLst>
              <a:ext uri="{FF2B5EF4-FFF2-40B4-BE49-F238E27FC236}">
                <a16:creationId xmlns:a16="http://schemas.microsoft.com/office/drawing/2014/main" id="{2FF42558-6CEE-4804-A76D-BD0DF0D2E23D}"/>
              </a:ext>
            </a:extLst>
          </p:cNvPr>
          <p:cNvSpPr/>
          <p:nvPr userDrawn="1"/>
        </p:nvSpPr>
        <p:spPr>
          <a:xfrm>
            <a:off x="707113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Plassholder for bilde 9">
            <a:extLst>
              <a:ext uri="{FF2B5EF4-FFF2-40B4-BE49-F238E27FC236}">
                <a16:creationId xmlns:a16="http://schemas.microsoft.com/office/drawing/2014/main" id="{612A5165-E8FB-4B4E-9E99-F1CEDC21C1B3}"/>
              </a:ext>
            </a:extLst>
          </p:cNvPr>
          <p:cNvSpPr>
            <a:spLocks noGrp="1"/>
          </p:cNvSpPr>
          <p:nvPr>
            <p:ph type="pic" sz="quarter" idx="59"/>
          </p:nvPr>
        </p:nvSpPr>
        <p:spPr>
          <a:xfrm>
            <a:off x="7128187"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79" name="Plassholder for bilde 9">
            <a:extLst>
              <a:ext uri="{FF2B5EF4-FFF2-40B4-BE49-F238E27FC236}">
                <a16:creationId xmlns:a16="http://schemas.microsoft.com/office/drawing/2014/main" id="{0FECB027-4DA7-4674-A5C1-F369EEC814A0}"/>
              </a:ext>
            </a:extLst>
          </p:cNvPr>
          <p:cNvSpPr>
            <a:spLocks noGrp="1"/>
          </p:cNvSpPr>
          <p:nvPr>
            <p:ph type="pic" sz="quarter" idx="60"/>
          </p:nvPr>
        </p:nvSpPr>
        <p:spPr>
          <a:xfrm>
            <a:off x="549470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0" name="Plassholder for bilde 9">
            <a:extLst>
              <a:ext uri="{FF2B5EF4-FFF2-40B4-BE49-F238E27FC236}">
                <a16:creationId xmlns:a16="http://schemas.microsoft.com/office/drawing/2014/main" id="{5A7EB79C-A4A6-46B6-825C-C5D6CE3BFA60}"/>
              </a:ext>
            </a:extLst>
          </p:cNvPr>
          <p:cNvSpPr>
            <a:spLocks noGrp="1"/>
          </p:cNvSpPr>
          <p:nvPr>
            <p:ph type="pic" sz="quarter" idx="61"/>
          </p:nvPr>
        </p:nvSpPr>
        <p:spPr>
          <a:xfrm>
            <a:off x="3862628"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1" name="Plassholder for bilde 9">
            <a:extLst>
              <a:ext uri="{FF2B5EF4-FFF2-40B4-BE49-F238E27FC236}">
                <a16:creationId xmlns:a16="http://schemas.microsoft.com/office/drawing/2014/main" id="{97783FFC-91F0-4E88-937A-CDDC9512620F}"/>
              </a:ext>
            </a:extLst>
          </p:cNvPr>
          <p:cNvSpPr>
            <a:spLocks noGrp="1"/>
          </p:cNvSpPr>
          <p:nvPr>
            <p:ph type="pic" sz="quarter" idx="62"/>
          </p:nvPr>
        </p:nvSpPr>
        <p:spPr>
          <a:xfrm>
            <a:off x="223093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2" name="Plassholder for bilde 9">
            <a:extLst>
              <a:ext uri="{FF2B5EF4-FFF2-40B4-BE49-F238E27FC236}">
                <a16:creationId xmlns:a16="http://schemas.microsoft.com/office/drawing/2014/main" id="{DA6A980D-4125-4851-A900-1120C2F875D1}"/>
              </a:ext>
            </a:extLst>
          </p:cNvPr>
          <p:cNvSpPr>
            <a:spLocks noGrp="1"/>
          </p:cNvSpPr>
          <p:nvPr>
            <p:ph type="pic" sz="quarter" idx="63"/>
          </p:nvPr>
        </p:nvSpPr>
        <p:spPr>
          <a:xfrm>
            <a:off x="597070" y="2868772"/>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3" name="Plassholder for bunntekst 4">
            <a:extLst>
              <a:ext uri="{FF2B5EF4-FFF2-40B4-BE49-F238E27FC236}">
                <a16:creationId xmlns:a16="http://schemas.microsoft.com/office/drawing/2014/main" id="{205B9FFF-08EC-4FB4-8391-7678393E908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84" name="Plassholder for lysbildenummer 5">
            <a:extLst>
              <a:ext uri="{FF2B5EF4-FFF2-40B4-BE49-F238E27FC236}">
                <a16:creationId xmlns:a16="http://schemas.microsoft.com/office/drawing/2014/main" id="{9B1DA50C-D45D-4799-8E60-F862F468799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85" name="Plassholder for dato 3">
            <a:extLst>
              <a:ext uri="{FF2B5EF4-FFF2-40B4-BE49-F238E27FC236}">
                <a16:creationId xmlns:a16="http://schemas.microsoft.com/office/drawing/2014/main" id="{70AD4505-FE9F-4B3C-B66E-2A685BCF8A7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Tree>
    <p:extLst>
      <p:ext uri="{BB962C8B-B14F-4D97-AF65-F5344CB8AC3E}">
        <p14:creationId xmlns:p14="http://schemas.microsoft.com/office/powerpoint/2010/main" val="16651570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3" name="Plassholder for media 2"/>
          <p:cNvSpPr>
            <a:spLocks noGrp="1"/>
          </p:cNvSpPr>
          <p:nvPr>
            <p:ph type="media" sz="quarter" idx="13" hasCustomPrompt="1"/>
          </p:nvPr>
        </p:nvSpPr>
        <p:spPr>
          <a:xfrm>
            <a:off x="0" y="0"/>
            <a:ext cx="9144000" cy="51435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
        <p:nvSpPr>
          <p:cNvPr id="6" name="Plassholder for bunntekst 4">
            <a:extLst>
              <a:ext uri="{FF2B5EF4-FFF2-40B4-BE49-F238E27FC236}">
                <a16:creationId xmlns:a16="http://schemas.microsoft.com/office/drawing/2014/main" id="{AE890682-9374-47D8-BC11-938097F45B4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13714E3A-0AF4-402D-BA92-0167EF62D056}"/>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DFB01EB5-942B-4F71-B031-E2DE5AC515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lleggsfoil">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432176F-78DF-46F6-A156-2D202EE6EDA2}"/>
              </a:ext>
            </a:extLst>
          </p:cNvPr>
          <p:cNvSpPr/>
          <p:nvPr userDrawn="1"/>
        </p:nvSpPr>
        <p:spPr>
          <a:xfrm flipV="1">
            <a:off x="0" y="-2"/>
            <a:ext cx="9144000" cy="168502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b-NO"/>
          </a:p>
        </p:txBody>
      </p:sp>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2283751"/>
            <a:ext cx="6907755" cy="1532094"/>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tekst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4033560"/>
            <a:ext cx="6911977" cy="244102"/>
          </a:xfrm>
        </p:spPr>
        <p:txBody>
          <a:bodyPr>
            <a:normAutofit/>
          </a:bodyPr>
          <a:lstStyle>
            <a:lvl1pPr marL="0" indent="0" algn="ctr">
              <a:buNone/>
              <a:defRPr sz="1100">
                <a:solidFill>
                  <a:schemeClr val="accent2"/>
                </a:solidFill>
              </a:defRPr>
            </a:lvl1pPr>
          </a:lstStyle>
          <a:p>
            <a:pPr lvl="0"/>
            <a:r>
              <a:rPr lang="nb-NO" dirty="0"/>
              <a:t>Rediger for å legge tekst</a:t>
            </a:r>
            <a:endParaRPr lang="en-GB" dirty="0"/>
          </a:p>
        </p:txBody>
      </p:sp>
      <p:pic>
        <p:nvPicPr>
          <p:cNvPr id="6" name="Bilde 5">
            <a:extLst>
              <a:ext uri="{FF2B5EF4-FFF2-40B4-BE49-F238E27FC236}">
                <a16:creationId xmlns:a16="http://schemas.microsoft.com/office/drawing/2014/main" id="{924879C0-581D-4D6F-BE89-C5A22CA505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95055" y="544830"/>
            <a:ext cx="559397" cy="737930"/>
          </a:xfrm>
          <a:prstGeom prst="rect">
            <a:avLst/>
          </a:prstGeom>
        </p:spPr>
      </p:pic>
      <p:pic>
        <p:nvPicPr>
          <p:cNvPr id="21" name="Bilde 20">
            <a:extLst>
              <a:ext uri="{FF2B5EF4-FFF2-40B4-BE49-F238E27FC236}">
                <a16:creationId xmlns:a16="http://schemas.microsoft.com/office/drawing/2014/main" id="{A171963C-6E3E-4428-AA22-977118FA9243}"/>
              </a:ext>
            </a:extLst>
          </p:cNvPr>
          <p:cNvPicPr>
            <a:picLocks noChangeAspect="1"/>
          </p:cNvPicPr>
          <p:nvPr userDrawn="1"/>
        </p:nvPicPr>
        <p:blipFill>
          <a:blip r:embed="rId3"/>
          <a:stretch>
            <a:fillRect/>
          </a:stretch>
        </p:blipFill>
        <p:spPr>
          <a:xfrm>
            <a:off x="0" y="1627934"/>
            <a:ext cx="9144000" cy="57091"/>
          </a:xfrm>
          <a:prstGeom prst="rect">
            <a:avLst/>
          </a:prstGeom>
        </p:spPr>
      </p:pic>
    </p:spTree>
    <p:extLst>
      <p:ext uri="{BB962C8B-B14F-4D97-AF65-F5344CB8AC3E}">
        <p14:creationId xmlns:p14="http://schemas.microsoft.com/office/powerpoint/2010/main" val="251944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371846" y="949325"/>
            <a:ext cx="6450864" cy="3377875"/>
          </a:xfrm>
        </p:spPr>
        <p:txBody>
          <a:bodyPr anchor="ctr" anchorCtr="0">
            <a:normAutofit/>
          </a:bodyPr>
          <a:lstStyle>
            <a:lvl1pPr marL="0" indent="0" algn="ctr">
              <a:lnSpc>
                <a:spcPct val="100000"/>
              </a:lnSpc>
              <a:buNone/>
              <a:defRPr sz="2400" b="1">
                <a:solidFill>
                  <a:schemeClr val="bg1"/>
                </a:solidFill>
              </a:defRPr>
            </a:lvl1pPr>
          </a:lstStyle>
          <a:p>
            <a:pPr lvl="0"/>
            <a:r>
              <a:rPr lang="nb-NO" dirty="0"/>
              <a:t>Rediger for å legge til tekst</a:t>
            </a:r>
            <a:endParaRPr lang="en-GB" dirty="0"/>
          </a:p>
        </p:txBody>
      </p:sp>
      <p:pic>
        <p:nvPicPr>
          <p:cNvPr id="8" name="Bilde 7" descr="Logo">
            <a:extLst>
              <a:ext uri="{FF2B5EF4-FFF2-40B4-BE49-F238E27FC236}">
                <a16:creationId xmlns:a16="http://schemas.microsoft.com/office/drawing/2014/main" id="{BE9B05DC-3478-47E8-B847-2DC455FCCDB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3" name="Plassholder for bunntekst 4">
            <a:extLst>
              <a:ext uri="{FF2B5EF4-FFF2-40B4-BE49-F238E27FC236}">
                <a16:creationId xmlns:a16="http://schemas.microsoft.com/office/drawing/2014/main" id="{42677EDD-5222-423C-A5E4-B9D7117745A4}"/>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996B0D28-FEBF-4C2A-9CB9-334C67655BD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AF502350-D9B3-43B9-90B1-537F0F6E309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pic>
        <p:nvPicPr>
          <p:cNvPr id="7" name="Bilde 6">
            <a:extLst>
              <a:ext uri="{FF2B5EF4-FFF2-40B4-BE49-F238E27FC236}">
                <a16:creationId xmlns:a16="http://schemas.microsoft.com/office/drawing/2014/main" id="{C1A4BD5B-6D73-4961-BCFD-C10702B47325}"/>
              </a:ext>
            </a:extLst>
          </p:cNvPr>
          <p:cNvPicPr>
            <a:picLocks noChangeAspect="1"/>
          </p:cNvPicPr>
          <p:nvPr userDrawn="1"/>
        </p:nvPicPr>
        <p:blipFill>
          <a:blip r:embed="rId3"/>
          <a:stretch>
            <a:fillRect/>
          </a:stretch>
        </p:blipFill>
        <p:spPr>
          <a:xfrm>
            <a:off x="0" y="0"/>
            <a:ext cx="9144000" cy="57091"/>
          </a:xfrm>
          <a:prstGeom prst="rect">
            <a:avLst/>
          </a:prstGeom>
        </p:spPr>
      </p:pic>
    </p:spTree>
    <p:extLst>
      <p:ext uri="{BB962C8B-B14F-4D97-AF65-F5344CB8AC3E}">
        <p14:creationId xmlns:p14="http://schemas.microsoft.com/office/powerpoint/2010/main" val="3870923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ause / alternativ 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708002" y="1778482"/>
            <a:ext cx="4896247" cy="395793"/>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3708003" y="2283751"/>
            <a:ext cx="4896247" cy="1914624"/>
          </a:xfr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ltLang="nb-NO" dirty="0"/>
              <a:t>Denne siden kan du bruke som pauseside med viktig beskjeder om hvor lenge pausen varer, når du starter opp igjen osv. Du kan også informere om trådløst nett. Evt. bruker du denne siden som en avsluttende side med takk for oppmerksomheten, kontaktinformasjon. E-post osv.</a:t>
            </a:r>
          </a:p>
        </p:txBody>
      </p:sp>
      <p:pic>
        <p:nvPicPr>
          <p:cNvPr id="9" name="Bilde 8">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48021" y="2425065"/>
            <a:ext cx="1707986" cy="479353"/>
          </a:xfrm>
          <a:prstGeom prst="rect">
            <a:avLst/>
          </a:prstGeom>
        </p:spPr>
      </p:pic>
      <p:cxnSp>
        <p:nvCxnSpPr>
          <p:cNvPr id="8" name="Straight Connector 8">
            <a:extLst>
              <a:ext uri="{FF2B5EF4-FFF2-40B4-BE49-F238E27FC236}">
                <a16:creationId xmlns:a16="http://schemas.microsoft.com/office/drawing/2014/main" id="{B0F6F580-CC88-479D-B319-8097CC735799}"/>
              </a:ext>
            </a:extLst>
          </p:cNvPr>
          <p:cNvCxnSpPr>
            <a:cxnSpLocks/>
          </p:cNvCxnSpPr>
          <p:nvPr userDrawn="1"/>
        </p:nvCxnSpPr>
        <p:spPr>
          <a:xfrm>
            <a:off x="3132005" y="1369773"/>
            <a:ext cx="0" cy="2929402"/>
          </a:xfrm>
          <a:prstGeom prst="line">
            <a:avLst/>
          </a:prstGeom>
          <a:ln w="6350">
            <a:solidFill>
              <a:srgbClr val="FFE400"/>
            </a:solidFill>
          </a:ln>
          <a:effectLst/>
        </p:spPr>
        <p:style>
          <a:lnRef idx="2">
            <a:schemeClr val="accent1"/>
          </a:lnRef>
          <a:fillRef idx="0">
            <a:schemeClr val="accent1"/>
          </a:fillRef>
          <a:effectRef idx="1">
            <a:schemeClr val="accent1"/>
          </a:effectRef>
          <a:fontRef idx="minor">
            <a:schemeClr val="tx1"/>
          </a:fontRef>
        </p:style>
      </p:cxnSp>
      <p:sp>
        <p:nvSpPr>
          <p:cNvPr id="14" name="Plassholder for bunntekst 4">
            <a:extLst>
              <a:ext uri="{FF2B5EF4-FFF2-40B4-BE49-F238E27FC236}">
                <a16:creationId xmlns:a16="http://schemas.microsoft.com/office/drawing/2014/main" id="{98B78981-75A6-4C6F-A4FA-88A751697149}"/>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ADDC8A70-C22D-400D-BEDF-75722DA64DA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CE6989DC-6A17-40A8-9632-FE39F461854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30.06.2022</a:t>
            </a:fld>
            <a:endParaRPr lang="en-GB" dirty="0"/>
          </a:p>
        </p:txBody>
      </p:sp>
      <p:pic>
        <p:nvPicPr>
          <p:cNvPr id="10" name="Bilde 9">
            <a:extLst>
              <a:ext uri="{FF2B5EF4-FFF2-40B4-BE49-F238E27FC236}">
                <a16:creationId xmlns:a16="http://schemas.microsoft.com/office/drawing/2014/main" id="{DCB03936-E616-4DFF-9EAB-A18CD923EBC8}"/>
              </a:ext>
            </a:extLst>
          </p:cNvPr>
          <p:cNvPicPr>
            <a:picLocks noChangeAspect="1"/>
          </p:cNvPicPr>
          <p:nvPr userDrawn="1"/>
        </p:nvPicPr>
        <p:blipFill>
          <a:blip r:embed="rId3"/>
          <a:stretch>
            <a:fillRect/>
          </a:stretch>
        </p:blipFill>
        <p:spPr>
          <a:xfrm>
            <a:off x="0" y="0"/>
            <a:ext cx="9144000" cy="57091"/>
          </a:xfrm>
          <a:prstGeom prst="rect">
            <a:avLst/>
          </a:prstGeom>
        </p:spPr>
      </p:pic>
    </p:spTree>
    <p:extLst>
      <p:ext uri="{BB962C8B-B14F-4D97-AF65-F5344CB8AC3E}">
        <p14:creationId xmlns:p14="http://schemas.microsoft.com/office/powerpoint/2010/main" val="39616983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2A92DE-701C-4710-9ADA-C561149EA65B}"/>
              </a:ext>
            </a:extLst>
          </p:cNvPr>
          <p:cNvSpPr>
            <a:spLocks noGrp="1"/>
          </p:cNvSpPr>
          <p:nvPr>
            <p:ph type="title"/>
          </p:nvPr>
        </p:nvSpPr>
        <p:spPr>
          <a:xfrm>
            <a:off x="623888" y="1282304"/>
            <a:ext cx="7886700" cy="2139553"/>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6D6FF8C4-535D-4DF7-A934-BE3FBF92FDD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603A7936-584E-43DF-B5D1-F99029E28929}"/>
              </a:ext>
            </a:extLst>
          </p:cNvPr>
          <p:cNvSpPr>
            <a:spLocks noGrp="1"/>
          </p:cNvSpPr>
          <p:nvPr>
            <p:ph type="dt" sz="half" idx="10"/>
          </p:nvPr>
        </p:nvSpPr>
        <p:spPr/>
        <p:txBody>
          <a:bodyPr/>
          <a:lstStyle/>
          <a:p>
            <a:fld id="{76EFCF89-0074-4015-9DE7-A7246E40C4DB}" type="datetime1">
              <a:rPr lang="nb-NO" smtClean="0"/>
              <a:t>30.06.2022</a:t>
            </a:fld>
            <a:endParaRPr lang="nb-NO"/>
          </a:p>
        </p:txBody>
      </p:sp>
      <p:sp>
        <p:nvSpPr>
          <p:cNvPr id="5" name="Plassholder for bunntekst 4">
            <a:extLst>
              <a:ext uri="{FF2B5EF4-FFF2-40B4-BE49-F238E27FC236}">
                <a16:creationId xmlns:a16="http://schemas.microsoft.com/office/drawing/2014/main" id="{8A831239-7EA9-42B1-AC0D-257EE6E31A0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940DCCB-B975-46F7-B290-3C0D92628ADA}"/>
              </a:ext>
            </a:extLst>
          </p:cNvPr>
          <p:cNvSpPr>
            <a:spLocks noGrp="1"/>
          </p:cNvSpPr>
          <p:nvPr>
            <p:ph type="sldNum" sz="quarter" idx="12"/>
          </p:nvPr>
        </p:nvSpPr>
        <p:spPr/>
        <p:txBody>
          <a:bodyPr/>
          <a:lstStyle/>
          <a:p>
            <a:fld id="{F2675DEE-8372-4C01-8C66-F717C0D7616E}" type="slidenum">
              <a:rPr lang="nb-NO" smtClean="0"/>
              <a:t>‹#›</a:t>
            </a:fld>
            <a:endParaRPr lang="nb-NO"/>
          </a:p>
        </p:txBody>
      </p:sp>
    </p:spTree>
    <p:extLst>
      <p:ext uri="{BB962C8B-B14F-4D97-AF65-F5344CB8AC3E}">
        <p14:creationId xmlns:p14="http://schemas.microsoft.com/office/powerpoint/2010/main" val="420383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 Trafikk MC">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sp>
        <p:nvSpPr>
          <p:cNvPr id="2" name="Rektangel 1">
            <a:extLst>
              <a:ext uri="{FF2B5EF4-FFF2-40B4-BE49-F238E27FC236}">
                <a16:creationId xmlns:a16="http://schemas.microsoft.com/office/drawing/2014/main" id="{8C7E7839-3DCF-468D-9CDD-E7C1A5DA9755}"/>
              </a:ext>
            </a:extLst>
          </p:cNvPr>
          <p:cNvSpPr/>
          <p:nvPr userDrawn="1"/>
        </p:nvSpPr>
        <p:spPr>
          <a:xfrm>
            <a:off x="0" y="900054"/>
            <a:ext cx="9144000" cy="3832284"/>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FDCE1725-0117-483E-872F-EC3116F0678C}"/>
              </a:ext>
            </a:extLst>
          </p:cNvPr>
          <p:cNvSpPr/>
          <p:nvPr userDrawn="1"/>
        </p:nvSpPr>
        <p:spPr>
          <a:xfrm>
            <a:off x="2644" y="900055"/>
            <a:ext cx="9144000" cy="3832284"/>
          </a:xfrm>
          <a:prstGeom prst="rect">
            <a:avLst/>
          </a:prstGeom>
          <a:gradFill flip="none" rotWithShape="1">
            <a:gsLst>
              <a:gs pos="3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59E8B49B-41D8-46D8-ABA3-F0C8D6385D84}"/>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CB74EBCC-8D84-45AA-A832-E96596172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5CDFE366-93C2-4CFA-B3CB-D0F0547D070A}"/>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9363B603-7087-4E86-AEC8-99178C0FBEC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20" name="Tittel 1">
            <a:extLst>
              <a:ext uri="{FF2B5EF4-FFF2-40B4-BE49-F238E27FC236}">
                <a16:creationId xmlns:a16="http://schemas.microsoft.com/office/drawing/2014/main" id="{6BD7B179-3EF8-423B-9109-34C652F5EFA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12C26964-B92B-430D-A2EE-47177AFB0BD0}"/>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1A91280C-5630-4CFE-9100-5C6AF7B3931F}"/>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3999" cy="3889375"/>
          </a:xfrm>
          <a:prstGeom prst="rect">
            <a:avLst/>
          </a:prstGeom>
        </p:spPr>
      </p:pic>
      <p:pic>
        <p:nvPicPr>
          <p:cNvPr id="15" name="Bilde 14">
            <a:extLst>
              <a:ext uri="{FF2B5EF4-FFF2-40B4-BE49-F238E27FC236}">
                <a16:creationId xmlns:a16="http://schemas.microsoft.com/office/drawing/2014/main" id="{2730AC92-0D85-409F-904F-8B3F8DF37B9C}"/>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6D3C334B-C780-4239-A2B0-3A4D1830AF2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93B6A0C-26BB-45B4-9902-DFF6318103A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04A9FDE9-F27B-45CE-AFF4-8AD803F0F99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20" name="Tittel 1">
            <a:extLst>
              <a:ext uri="{FF2B5EF4-FFF2-40B4-BE49-F238E27FC236}">
                <a16:creationId xmlns:a16="http://schemas.microsoft.com/office/drawing/2014/main" id="{6C290A5D-8290-4D21-89B5-ABCCDF2CA45F}"/>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09DDF75B-473A-4A14-B5EA-B38D261E3DBE}"/>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EC6F1B84-2931-465F-8FC2-BC90501AF943}"/>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67357"/>
            <a:ext cx="9143999" cy="3864981"/>
          </a:xfrm>
          <a:prstGeom prst="rect">
            <a:avLst/>
          </a:prstGeom>
        </p:spPr>
      </p:pic>
      <p:sp>
        <p:nvSpPr>
          <p:cNvPr id="11" name="Rektangel 10">
            <a:extLst>
              <a:ext uri="{FF2B5EF4-FFF2-40B4-BE49-F238E27FC236}">
                <a16:creationId xmlns:a16="http://schemas.microsoft.com/office/drawing/2014/main" id="{5C3E5C23-B9F5-4F8C-B8AF-6461A5D33D5C}"/>
              </a:ext>
            </a:extLst>
          </p:cNvPr>
          <p:cNvSpPr/>
          <p:nvPr userDrawn="1"/>
        </p:nvSpPr>
        <p:spPr>
          <a:xfrm>
            <a:off x="2644" y="900055"/>
            <a:ext cx="9144000" cy="3832284"/>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2CE5D70B-AE90-43AE-9B63-E91CE2CDC021}"/>
              </a:ext>
            </a:extLst>
          </p:cNvPr>
          <p:cNvSpPr/>
          <p:nvPr userDrawn="1"/>
        </p:nvSpPr>
        <p:spPr>
          <a:xfrm>
            <a:off x="2644" y="849126"/>
            <a:ext cx="9144000" cy="3883211"/>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379AE0DF-C095-4047-B942-41466A6F1CD0}"/>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8" name="Plassholder for bunntekst 4">
            <a:extLst>
              <a:ext uri="{FF2B5EF4-FFF2-40B4-BE49-F238E27FC236}">
                <a16:creationId xmlns:a16="http://schemas.microsoft.com/office/drawing/2014/main" id="{7878C88E-84F1-42C0-8608-568E69DC9C7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1E5CE689-33CF-4170-B57C-4EF6C12A3B6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CEEDE83B-8388-4A84-99CC-34EAB7DD949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sp>
        <p:nvSpPr>
          <p:cNvPr id="21" name="Tittel 1">
            <a:extLst>
              <a:ext uri="{FF2B5EF4-FFF2-40B4-BE49-F238E27FC236}">
                <a16:creationId xmlns:a16="http://schemas.microsoft.com/office/drawing/2014/main" id="{58FC4754-8705-4A82-86E2-EC638942BD4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88740514-905C-4394-BE01-EB6A1845DE5E}"/>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B3495B67-4824-4618-BF26-55C0559A0213}"/>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9485" y="842964"/>
            <a:ext cx="8064257" cy="576262"/>
          </a:xfrm>
          <a:prstGeom prst="rect">
            <a:avLst/>
          </a:prstGeom>
        </p:spPr>
        <p:txBody>
          <a:bodyPr vert="horz" lIns="0" tIns="0" rIns="0" bIns="0" rtlCol="0" anchor="b" anchorCtr="0">
            <a:normAutofit/>
          </a:bodyPr>
          <a:lstStyle/>
          <a:p>
            <a:r>
              <a:rPr lang="nb-NO" dirty="0"/>
              <a:t>Klikk for å redigere tittel</a:t>
            </a:r>
            <a:endParaRPr lang="en-GB" dirty="0"/>
          </a:p>
        </p:txBody>
      </p:sp>
      <p:sp>
        <p:nvSpPr>
          <p:cNvPr id="3" name="Plassholder for tekst 2"/>
          <p:cNvSpPr>
            <a:spLocks noGrp="1"/>
          </p:cNvSpPr>
          <p:nvPr>
            <p:ph type="body" idx="1"/>
          </p:nvPr>
        </p:nvSpPr>
        <p:spPr>
          <a:xfrm>
            <a:off x="539750" y="1563225"/>
            <a:ext cx="8064257" cy="3169113"/>
          </a:xfrm>
          <a:prstGeom prst="rect">
            <a:avLst/>
          </a:prstGeom>
        </p:spPr>
        <p:txBody>
          <a:bodyPr vert="horz" lIns="0" tIns="0" rIns="0" bIns="0" rtlCol="0">
            <a:normAutofit/>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30.06.2022</a:t>
            </a:fld>
            <a:endParaRPr lang="en-GB" dirty="0"/>
          </a:p>
        </p:txBody>
      </p:sp>
      <p:pic>
        <p:nvPicPr>
          <p:cNvPr id="10" name="Bilde 9">
            <a:extLst>
              <a:ext uri="{FF2B5EF4-FFF2-40B4-BE49-F238E27FC236}">
                <a16:creationId xmlns:a16="http://schemas.microsoft.com/office/drawing/2014/main" id="{DFCCF80C-ACDB-4244-9305-B4E1A82C7A2A}"/>
              </a:ext>
            </a:extLst>
          </p:cNvPr>
          <p:cNvPicPr>
            <a:picLocks noChangeAspect="1"/>
          </p:cNvPicPr>
          <p:nvPr userDrawn="1"/>
        </p:nvPicPr>
        <p:blipFill>
          <a:blip r:embed="rId68" cstate="print">
            <a:extLst>
              <a:ext uri="{28A0092B-C50C-407E-A947-70E740481C1C}">
                <a14:useLocalDpi xmlns:a14="http://schemas.microsoft.com/office/drawing/2010/main"/>
              </a:ext>
            </a:extLst>
          </a:blip>
          <a:srcRect/>
          <a:stretch/>
        </p:blipFill>
        <p:spPr>
          <a:xfrm>
            <a:off x="191139" y="223285"/>
            <a:ext cx="1206462" cy="337414"/>
          </a:xfrm>
          <a:prstGeom prst="rect">
            <a:avLst/>
          </a:prstGeom>
        </p:spPr>
      </p:pic>
    </p:spTree>
    <p:extLst>
      <p:ext uri="{BB962C8B-B14F-4D97-AF65-F5344CB8AC3E}">
        <p14:creationId xmlns:p14="http://schemas.microsoft.com/office/powerpoint/2010/main" val="1672136801"/>
      </p:ext>
    </p:extLst>
  </p:cSld>
  <p:clrMap bg1="lt1" tx1="dk1" bg2="lt2" tx2="dk2" accent1="accent1" accent2="accent2" accent3="accent3" accent4="accent4" accent5="accent5" accent6="accent6" hlink="hlink" folHlink="folHlink"/>
  <p:sldLayoutIdLst>
    <p:sldLayoutId id="2147483719" r:id="rId1"/>
    <p:sldLayoutId id="2147483805" r:id="rId2"/>
    <p:sldLayoutId id="2147483803" r:id="rId3"/>
    <p:sldLayoutId id="2147483809" r:id="rId4"/>
    <p:sldLayoutId id="2147483806" r:id="rId5"/>
    <p:sldLayoutId id="2147483802" r:id="rId6"/>
    <p:sldLayoutId id="2147483790" r:id="rId7"/>
    <p:sldLayoutId id="2147483785" r:id="rId8"/>
    <p:sldLayoutId id="2147483787" r:id="rId9"/>
    <p:sldLayoutId id="2147483789" r:id="rId10"/>
    <p:sldLayoutId id="2147483791" r:id="rId11"/>
    <p:sldLayoutId id="2147483740" r:id="rId12"/>
    <p:sldLayoutId id="2147483776" r:id="rId13"/>
    <p:sldLayoutId id="2147483720" r:id="rId14"/>
    <p:sldLayoutId id="2147483732" r:id="rId15"/>
    <p:sldLayoutId id="2147483818" r:id="rId16"/>
    <p:sldLayoutId id="2147483725" r:id="rId17"/>
    <p:sldLayoutId id="2147483742" r:id="rId18"/>
    <p:sldLayoutId id="2147483819" r:id="rId19"/>
    <p:sldLayoutId id="2147483726" r:id="rId20"/>
    <p:sldLayoutId id="2147483743" r:id="rId21"/>
    <p:sldLayoutId id="2147483817" r:id="rId22"/>
    <p:sldLayoutId id="2147483727" r:id="rId23"/>
    <p:sldLayoutId id="2147483744" r:id="rId24"/>
    <p:sldLayoutId id="2147483816" r:id="rId25"/>
    <p:sldLayoutId id="2147483724" r:id="rId26"/>
    <p:sldLayoutId id="2147483783" r:id="rId27"/>
    <p:sldLayoutId id="2147483784" r:id="rId28"/>
    <p:sldLayoutId id="2147483815" r:id="rId29"/>
    <p:sldLayoutId id="2147483728" r:id="rId30"/>
    <p:sldLayoutId id="2147483745" r:id="rId31"/>
    <p:sldLayoutId id="2147483814" r:id="rId32"/>
    <p:sldLayoutId id="2147483729" r:id="rId33"/>
    <p:sldLayoutId id="2147483746" r:id="rId34"/>
    <p:sldLayoutId id="2147483813" r:id="rId35"/>
    <p:sldLayoutId id="2147483757" r:id="rId36"/>
    <p:sldLayoutId id="2147483811" r:id="rId37"/>
    <p:sldLayoutId id="2147483812" r:id="rId38"/>
    <p:sldLayoutId id="2147483807" r:id="rId39"/>
    <p:sldLayoutId id="2147483808" r:id="rId40"/>
    <p:sldLayoutId id="2147483797" r:id="rId41"/>
    <p:sldLayoutId id="2147483810" r:id="rId42"/>
    <p:sldLayoutId id="2147483796" r:id="rId43"/>
    <p:sldLayoutId id="2147483763" r:id="rId44"/>
    <p:sldLayoutId id="2147483774" r:id="rId45"/>
    <p:sldLayoutId id="2147483780" r:id="rId46"/>
    <p:sldLayoutId id="2147483775" r:id="rId47"/>
    <p:sldLayoutId id="2147483747" r:id="rId48"/>
    <p:sldLayoutId id="2147483752" r:id="rId49"/>
    <p:sldLayoutId id="2147483748" r:id="rId50"/>
    <p:sldLayoutId id="2147483753" r:id="rId51"/>
    <p:sldLayoutId id="2147483749" r:id="rId52"/>
    <p:sldLayoutId id="2147483754" r:id="rId53"/>
    <p:sldLayoutId id="2147483750" r:id="rId54"/>
    <p:sldLayoutId id="2147483755" r:id="rId55"/>
    <p:sldLayoutId id="2147483751" r:id="rId56"/>
    <p:sldLayoutId id="2147483756" r:id="rId57"/>
    <p:sldLayoutId id="2147483730" r:id="rId58"/>
    <p:sldLayoutId id="2147483781" r:id="rId59"/>
    <p:sldLayoutId id="2147483798" r:id="rId60"/>
    <p:sldLayoutId id="2147483799" r:id="rId61"/>
    <p:sldLayoutId id="2147483772" r:id="rId62"/>
    <p:sldLayoutId id="2147483800" r:id="rId63"/>
    <p:sldLayoutId id="2147483794" r:id="rId64"/>
    <p:sldLayoutId id="2147483793" r:id="rId65"/>
    <p:sldLayoutId id="2147483820" r:id="rId66"/>
  </p:sldLayoutIdLst>
  <p:hf hdr="0"/>
  <p:txStyles>
    <p:titleStyle>
      <a:lvl1pPr algn="l" defTabSz="914400" rtl="0" eaLnBrk="1" latinLnBrk="0" hangingPunct="1">
        <a:lnSpc>
          <a:spcPct val="90000"/>
        </a:lnSpc>
        <a:spcBef>
          <a:spcPct val="0"/>
        </a:spcBef>
        <a:buNone/>
        <a:defRPr sz="2000" b="1" kern="1200">
          <a:solidFill>
            <a:schemeClr val="tx1"/>
          </a:solidFill>
          <a:latin typeface="Verdana" charset="0"/>
          <a:ea typeface="Verdana" charset="0"/>
          <a:cs typeface="Verdana" charset="0"/>
        </a:defRPr>
      </a:lvl1pPr>
    </p:titleStyle>
    <p:body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4" userDrawn="1">
          <p15:clr>
            <a:srgbClr val="9FCC3B"/>
          </p15:clr>
        </p15:guide>
        <p15:guide id="5" pos="5420" userDrawn="1">
          <p15:clr>
            <a:srgbClr val="F26B43"/>
          </p15:clr>
        </p15:guide>
        <p15:guide id="6" orient="horz" pos="531" userDrawn="1">
          <p15:clr>
            <a:srgbClr val="9FCC3B"/>
          </p15:clr>
        </p15:guide>
        <p15:guide id="8" pos="2880" userDrawn="1">
          <p15:clr>
            <a:srgbClr val="F26B43"/>
          </p15:clr>
        </p15:guide>
        <p15:guide id="9" pos="139" userDrawn="1">
          <p15:clr>
            <a:srgbClr val="F26B43"/>
          </p15:clr>
        </p15:guide>
        <p15:guide id="12" orient="horz" pos="169" userDrawn="1">
          <p15:clr>
            <a:srgbClr val="9FCC3B"/>
          </p15:clr>
        </p15:guide>
        <p15:guide id="13" orient="horz" pos="2981" userDrawn="1">
          <p15:clr>
            <a:srgbClr val="9FCC3B"/>
          </p15:clr>
        </p15:guide>
        <p15:guide id="14" orient="horz" pos="3071" userDrawn="1">
          <p15:clr>
            <a:srgbClr val="9FCC3B"/>
          </p15:clr>
        </p15:guide>
        <p15:guide id="15" pos="2971" userDrawn="1">
          <p15:clr>
            <a:srgbClr val="F26B43"/>
          </p15:clr>
        </p15:guide>
        <p15:guide id="16" pos="2789" userDrawn="1">
          <p15:clr>
            <a:srgbClr val="F26B43"/>
          </p15:clr>
        </p15:guide>
        <p15:guide id="17" orient="horz" pos="985" userDrawn="1">
          <p15:clr>
            <a:srgbClr val="9FCC3B"/>
          </p15:clr>
        </p15:guide>
        <p15:guide id="18" pos="3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30.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comments" Target="../comments/comment1.xml"/><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CDFE1F4-FCE1-478F-9ECB-DDDFE59FA449}"/>
              </a:ext>
            </a:extLst>
          </p:cNvPr>
          <p:cNvSpPr>
            <a:spLocks noGrp="1"/>
          </p:cNvSpPr>
          <p:nvPr>
            <p:ph type="ctrTitle"/>
          </p:nvPr>
        </p:nvSpPr>
        <p:spPr/>
        <p:txBody>
          <a:bodyPr/>
          <a:lstStyle/>
          <a:p>
            <a:endParaRPr lang="nb-NO" dirty="0"/>
          </a:p>
        </p:txBody>
      </p:sp>
      <p:sp>
        <p:nvSpPr>
          <p:cNvPr id="5" name="Undertittel 4">
            <a:extLst>
              <a:ext uri="{FF2B5EF4-FFF2-40B4-BE49-F238E27FC236}">
                <a16:creationId xmlns:a16="http://schemas.microsoft.com/office/drawing/2014/main" id="{C6CB3FC9-2B46-4023-8D66-81342E8EF7DA}"/>
              </a:ext>
            </a:extLst>
          </p:cNvPr>
          <p:cNvSpPr>
            <a:spLocks noGrp="1"/>
          </p:cNvSpPr>
          <p:nvPr>
            <p:ph type="subTitle" idx="1"/>
          </p:nvPr>
        </p:nvSpPr>
        <p:spPr/>
        <p:txBody>
          <a:bodyPr/>
          <a:lstStyle/>
          <a:p>
            <a:endParaRPr lang="nb-NO" dirty="0"/>
          </a:p>
          <a:p>
            <a:endParaRPr lang="nb-NO" dirty="0"/>
          </a:p>
          <a:p>
            <a:endParaRPr lang="nb-NO" dirty="0"/>
          </a:p>
          <a:p>
            <a:endParaRPr lang="nb-NO" dirty="0"/>
          </a:p>
          <a:p>
            <a:pPr algn="l"/>
            <a:r>
              <a:rPr lang="nb-NO" dirty="0"/>
              <a:t>Møte med Indre Østfold regionråd 16.6.22</a:t>
            </a:r>
          </a:p>
        </p:txBody>
      </p:sp>
      <p:sp>
        <p:nvSpPr>
          <p:cNvPr id="3" name="Plassholder for bunntekst 2"/>
          <p:cNvSpPr>
            <a:spLocks noGrp="1"/>
          </p:cNvSpPr>
          <p:nvPr>
            <p:ph type="ftr" sz="quarter" idx="3"/>
          </p:nvPr>
        </p:nvSpPr>
        <p:spPr/>
        <p:txBody>
          <a:bodyPr/>
          <a:lstStyle/>
          <a:p>
            <a:endParaRPr lang="en-GB"/>
          </a:p>
        </p:txBody>
      </p:sp>
      <p:sp>
        <p:nvSpPr>
          <p:cNvPr id="6" name="Plassholder for lysbildenummer 5"/>
          <p:cNvSpPr>
            <a:spLocks noGrp="1"/>
          </p:cNvSpPr>
          <p:nvPr>
            <p:ph type="sldNum" sz="quarter" idx="4"/>
          </p:nvPr>
        </p:nvSpPr>
        <p:spPr/>
        <p:txBody>
          <a:bodyPr/>
          <a:lstStyle/>
          <a:p>
            <a:r>
              <a:rPr lang="nb-NO" altLang="nb-NO"/>
              <a:t>Side </a:t>
            </a:r>
            <a:fld id="{F57D2C7E-FF28-3646-BDC8-24A1FA3E5E8D}" type="slidenum">
              <a:rPr lang="en-GB" smtClean="0"/>
              <a:pPr/>
              <a:t>1</a:t>
            </a:fld>
            <a:endParaRPr lang="en-GB" dirty="0"/>
          </a:p>
        </p:txBody>
      </p:sp>
      <p:sp>
        <p:nvSpPr>
          <p:cNvPr id="2" name="Plassholder for dato 1"/>
          <p:cNvSpPr>
            <a:spLocks noGrp="1"/>
          </p:cNvSpPr>
          <p:nvPr>
            <p:ph type="dt" sz="half" idx="2"/>
          </p:nvPr>
        </p:nvSpPr>
        <p:spPr/>
        <p:txBody>
          <a:bodyPr/>
          <a:lstStyle/>
          <a:p>
            <a:fld id="{4A496CE5-C65B-0444-AA84-2DE26BEC85CC}" type="datetime1">
              <a:rPr lang="nb-NO" smtClean="0"/>
              <a:pPr/>
              <a:t>30.06.2022</a:t>
            </a:fld>
            <a:endParaRPr lang="en-GB" dirty="0"/>
          </a:p>
        </p:txBody>
      </p:sp>
      <p:pic>
        <p:nvPicPr>
          <p:cNvPr id="9" name="Bilde 8">
            <a:extLst>
              <a:ext uri="{FF2B5EF4-FFF2-40B4-BE49-F238E27FC236}">
                <a16:creationId xmlns:a16="http://schemas.microsoft.com/office/drawing/2014/main" id="{3B8CCEBA-38F6-46D3-97B6-3ED2F0D8C50D}"/>
              </a:ext>
            </a:extLst>
          </p:cNvPr>
          <p:cNvPicPr>
            <a:picLocks noChangeAspect="1"/>
          </p:cNvPicPr>
          <p:nvPr/>
        </p:nvPicPr>
        <p:blipFill>
          <a:blip r:embed="rId3"/>
          <a:stretch>
            <a:fillRect/>
          </a:stretch>
        </p:blipFill>
        <p:spPr>
          <a:xfrm>
            <a:off x="4355976" y="1800365"/>
            <a:ext cx="3343275" cy="1638300"/>
          </a:xfrm>
          <a:prstGeom prst="rect">
            <a:avLst/>
          </a:prstGeom>
        </p:spPr>
      </p:pic>
    </p:spTree>
    <p:extLst>
      <p:ext uri="{BB962C8B-B14F-4D97-AF65-F5344CB8AC3E}">
        <p14:creationId xmlns:p14="http://schemas.microsoft.com/office/powerpoint/2010/main" val="1858161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20B418-5DFE-4BD9-8096-7FCAF7CD51FD}"/>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C3234635-6377-4301-98CD-B20B02ED2041}"/>
              </a:ext>
            </a:extLst>
          </p:cNvPr>
          <p:cNvSpPr>
            <a:spLocks noGrp="1"/>
          </p:cNvSpPr>
          <p:nvPr>
            <p:ph idx="1"/>
          </p:nvPr>
        </p:nvSpPr>
        <p:spPr/>
        <p:txBody>
          <a:bodyPr/>
          <a:lstStyle/>
          <a:p>
            <a:r>
              <a:rPr lang="nb-NO" b="1" dirty="0">
                <a:solidFill>
                  <a:srgbClr val="C00000"/>
                </a:solidFill>
              </a:rPr>
              <a:t>Politiet skal bidra til redusert kriminalitet og økt trygghet for innbyggerne. </a:t>
            </a:r>
          </a:p>
          <a:p>
            <a:r>
              <a:rPr lang="nb-NO" b="1" dirty="0">
                <a:solidFill>
                  <a:srgbClr val="C00000"/>
                </a:solidFill>
              </a:rPr>
              <a:t>Vi gjør størst nytte for oss dersom den samlede innsatsen bidrar til å redusere kriminalitet og uønskede hendelser, redusere skadevirkningene og hindre gjentakelse. </a:t>
            </a:r>
          </a:p>
          <a:p>
            <a:r>
              <a:rPr lang="nb-NO" b="1" dirty="0">
                <a:solidFill>
                  <a:srgbClr val="C00000"/>
                </a:solidFill>
              </a:rPr>
              <a:t>Forebygging er derfor politiets hovedstrategi og skal ligge til grunn for all oppgaveløsning.</a:t>
            </a:r>
          </a:p>
        </p:txBody>
      </p:sp>
      <p:sp>
        <p:nvSpPr>
          <p:cNvPr id="4" name="Plassholder for bunntekst 3">
            <a:extLst>
              <a:ext uri="{FF2B5EF4-FFF2-40B4-BE49-F238E27FC236}">
                <a16:creationId xmlns:a16="http://schemas.microsoft.com/office/drawing/2014/main" id="{1AB01301-65F9-4C6F-971A-3386441B1936}"/>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016657C2-B8E7-49D1-B503-00D95940CB17}"/>
              </a:ext>
            </a:extLst>
          </p:cNvPr>
          <p:cNvSpPr>
            <a:spLocks noGrp="1"/>
          </p:cNvSpPr>
          <p:nvPr>
            <p:ph type="sldNum" sz="quarter" idx="4"/>
          </p:nvPr>
        </p:nvSpPr>
        <p:spPr/>
        <p:txBody>
          <a:bodyPr/>
          <a:lstStyle/>
          <a:p>
            <a:r>
              <a:rPr lang="nb-NO" altLang="nb-NO"/>
              <a:t>Side </a:t>
            </a:r>
            <a:fld id="{F57D2C7E-FF28-3646-BDC8-24A1FA3E5E8D}" type="slidenum">
              <a:rPr lang="en-GB" smtClean="0"/>
              <a:pPr/>
              <a:t>10</a:t>
            </a:fld>
            <a:endParaRPr lang="en-GB" dirty="0"/>
          </a:p>
        </p:txBody>
      </p:sp>
      <p:sp>
        <p:nvSpPr>
          <p:cNvPr id="6" name="Plassholder for dato 5">
            <a:extLst>
              <a:ext uri="{FF2B5EF4-FFF2-40B4-BE49-F238E27FC236}">
                <a16:creationId xmlns:a16="http://schemas.microsoft.com/office/drawing/2014/main" id="{8C87D38A-28C8-424B-A6C6-B8BB8FDCFDF5}"/>
              </a:ext>
            </a:extLst>
          </p:cNvPr>
          <p:cNvSpPr>
            <a:spLocks noGrp="1"/>
          </p:cNvSpPr>
          <p:nvPr>
            <p:ph type="dt" sz="half" idx="2"/>
          </p:nvPr>
        </p:nvSpPr>
        <p:spPr/>
        <p:txBody>
          <a:bodyPr/>
          <a:lstStyle/>
          <a:p>
            <a:fld id="{71CF5760-0137-4D42-83E3-B092B0912E30}" type="datetime1">
              <a:rPr lang="nb-NO" smtClean="0"/>
              <a:pPr/>
              <a:t>30.06.2022</a:t>
            </a:fld>
            <a:endParaRPr lang="en-GB" dirty="0"/>
          </a:p>
        </p:txBody>
      </p:sp>
    </p:spTree>
    <p:extLst>
      <p:ext uri="{BB962C8B-B14F-4D97-AF65-F5344CB8AC3E}">
        <p14:creationId xmlns:p14="http://schemas.microsoft.com/office/powerpoint/2010/main" val="335874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nuell innmating 24">
            <a:extLst>
              <a:ext uri="{FF2B5EF4-FFF2-40B4-BE49-F238E27FC236}">
                <a16:creationId xmlns:a16="http://schemas.microsoft.com/office/drawing/2014/main" id="{DB3456AB-F0D0-4C4A-A71C-6516A1160930}"/>
              </a:ext>
            </a:extLst>
          </p:cNvPr>
          <p:cNvSpPr/>
          <p:nvPr/>
        </p:nvSpPr>
        <p:spPr>
          <a:xfrm>
            <a:off x="0" y="1203598"/>
            <a:ext cx="9144000" cy="3939902"/>
          </a:xfrm>
          <a:prstGeom prst="flowChartManualInp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1816A5D8-35BB-43DA-9B6C-002AD450A075}"/>
              </a:ext>
            </a:extLst>
          </p:cNvPr>
          <p:cNvSpPr txBox="1"/>
          <p:nvPr/>
        </p:nvSpPr>
        <p:spPr>
          <a:xfrm>
            <a:off x="539750" y="2067694"/>
            <a:ext cx="5256386" cy="1169551"/>
          </a:xfrm>
          <a:prstGeom prst="rect">
            <a:avLst/>
          </a:prstGeom>
          <a:noFill/>
        </p:spPr>
        <p:txBody>
          <a:bodyPr wrap="square" rtlCol="0">
            <a:spAutoFit/>
          </a:bodyPr>
          <a:lstStyle/>
          <a:p>
            <a:pPr algn="l"/>
            <a:r>
              <a:rPr lang="nb-NO" sz="3500" dirty="0">
                <a:solidFill>
                  <a:schemeClr val="tx1"/>
                </a:solidFill>
                <a:latin typeface="+mn-lt"/>
              </a:rPr>
              <a:t>Fremtidens polititjenester</a:t>
            </a:r>
          </a:p>
        </p:txBody>
      </p:sp>
      <p:sp>
        <p:nvSpPr>
          <p:cNvPr id="3" name="TekstSylinder 2">
            <a:extLst>
              <a:ext uri="{FF2B5EF4-FFF2-40B4-BE49-F238E27FC236}">
                <a16:creationId xmlns:a16="http://schemas.microsoft.com/office/drawing/2014/main" id="{F9F2704B-50AE-4CC4-93CD-034DDC591950}"/>
              </a:ext>
            </a:extLst>
          </p:cNvPr>
          <p:cNvSpPr txBox="1"/>
          <p:nvPr/>
        </p:nvSpPr>
        <p:spPr>
          <a:xfrm>
            <a:off x="539750" y="3646963"/>
            <a:ext cx="5472410" cy="338554"/>
          </a:xfrm>
          <a:prstGeom prst="rect">
            <a:avLst/>
          </a:prstGeom>
          <a:noFill/>
        </p:spPr>
        <p:txBody>
          <a:bodyPr wrap="square" rtlCol="0">
            <a:spAutoFit/>
          </a:bodyPr>
          <a:lstStyle/>
          <a:p>
            <a:pPr algn="l"/>
            <a:r>
              <a:rPr lang="nb-NO" sz="1600" dirty="0">
                <a:solidFill>
                  <a:schemeClr val="tx1"/>
                </a:solidFill>
                <a:latin typeface="+mn-lt"/>
              </a:rPr>
              <a:t>Behovsanalyse, mai 2022</a:t>
            </a:r>
          </a:p>
        </p:txBody>
      </p:sp>
      <p:grpSp>
        <p:nvGrpSpPr>
          <p:cNvPr id="10" name="Gruppe 9">
            <a:extLst>
              <a:ext uri="{FF2B5EF4-FFF2-40B4-BE49-F238E27FC236}">
                <a16:creationId xmlns:a16="http://schemas.microsoft.com/office/drawing/2014/main" id="{66BE479C-CECC-48A2-BDDD-92E55937BAA6}"/>
              </a:ext>
            </a:extLst>
          </p:cNvPr>
          <p:cNvGrpSpPr/>
          <p:nvPr/>
        </p:nvGrpSpPr>
        <p:grpSpPr>
          <a:xfrm>
            <a:off x="7885864" y="62261"/>
            <a:ext cx="1230176" cy="1071622"/>
            <a:chOff x="5983361" y="3210414"/>
            <a:chExt cx="1468959" cy="1401785"/>
          </a:xfrm>
        </p:grpSpPr>
        <p:sp>
          <p:nvSpPr>
            <p:cNvPr id="11" name="Ellipse 10">
              <a:extLst>
                <a:ext uri="{FF2B5EF4-FFF2-40B4-BE49-F238E27FC236}">
                  <a16:creationId xmlns:a16="http://schemas.microsoft.com/office/drawing/2014/main" id="{E46AEA09-034A-4CC2-9B6F-04A06A660069}"/>
                </a:ext>
              </a:extLst>
            </p:cNvPr>
            <p:cNvSpPr/>
            <p:nvPr/>
          </p:nvSpPr>
          <p:spPr>
            <a:xfrm>
              <a:off x="6561421" y="3210414"/>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207D8A4C-6910-4BE9-BDCF-DD99D1407655}"/>
                </a:ext>
              </a:extLst>
            </p:cNvPr>
            <p:cNvSpPr/>
            <p:nvPr/>
          </p:nvSpPr>
          <p:spPr>
            <a:xfrm>
              <a:off x="5983361" y="3637721"/>
              <a:ext cx="792088"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Ellipse 12">
              <a:extLst>
                <a:ext uri="{FF2B5EF4-FFF2-40B4-BE49-F238E27FC236}">
                  <a16:creationId xmlns:a16="http://schemas.microsoft.com/office/drawing/2014/main" id="{8BA8E7EF-8E6A-4E4B-885E-578C199EDEBA}"/>
                </a:ext>
              </a:extLst>
            </p:cNvPr>
            <p:cNvSpPr/>
            <p:nvPr/>
          </p:nvSpPr>
          <p:spPr>
            <a:xfrm>
              <a:off x="6660232" y="3820111"/>
              <a:ext cx="792088" cy="79208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Tree>
    <p:extLst>
      <p:ext uri="{BB962C8B-B14F-4D97-AF65-F5344CB8AC3E}">
        <p14:creationId xmlns:p14="http://schemas.microsoft.com/office/powerpoint/2010/main" val="59131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795163-4768-40E6-818B-F4824B0B8CF7}"/>
              </a:ext>
            </a:extLst>
          </p:cNvPr>
          <p:cNvSpPr>
            <a:spLocks noGrp="1"/>
          </p:cNvSpPr>
          <p:nvPr>
            <p:ph type="title"/>
          </p:nvPr>
        </p:nvSpPr>
        <p:spPr/>
        <p:txBody>
          <a:bodyPr>
            <a:normAutofit/>
          </a:bodyPr>
          <a:lstStyle/>
          <a:p>
            <a:r>
              <a:rPr lang="nb-NO" sz="1500" dirty="0"/>
              <a:t>Om rapporten</a:t>
            </a:r>
          </a:p>
        </p:txBody>
      </p:sp>
      <p:sp>
        <p:nvSpPr>
          <p:cNvPr id="3" name="Plassholder for innhold 2">
            <a:extLst>
              <a:ext uri="{FF2B5EF4-FFF2-40B4-BE49-F238E27FC236}">
                <a16:creationId xmlns:a16="http://schemas.microsoft.com/office/drawing/2014/main" id="{8E0E35E4-74BC-480D-B9C5-D907874D2DA2}"/>
              </a:ext>
            </a:extLst>
          </p:cNvPr>
          <p:cNvSpPr>
            <a:spLocks noGrp="1"/>
          </p:cNvSpPr>
          <p:nvPr>
            <p:ph idx="1"/>
          </p:nvPr>
        </p:nvSpPr>
        <p:spPr>
          <a:xfrm>
            <a:off x="539750" y="1563688"/>
            <a:ext cx="3887788" cy="2808262"/>
          </a:xfrm>
        </p:spPr>
        <p:txBody>
          <a:bodyPr>
            <a:noAutofit/>
          </a:bodyPr>
          <a:lstStyle/>
          <a:p>
            <a:pPr marL="0" indent="0">
              <a:buNone/>
            </a:pPr>
            <a:r>
              <a:rPr lang="nb-NO" sz="1000" b="1" dirty="0"/>
              <a:t>Denne rapporten er oppsummering av innsiktsfasen i arbeidet med Fremtidens polititjenester i Øst politidistrikt. Arbeidet ble initiert som en behovskartlegging i forkant av anskaffelse av nye politibygg i GDE Follo/Østfold. </a:t>
            </a:r>
          </a:p>
          <a:p>
            <a:pPr marL="0" indent="0">
              <a:buNone/>
            </a:pPr>
            <a:r>
              <a:rPr lang="nb-NO" sz="1000" dirty="0"/>
              <a:t>Hensikten med arbeidet har vært å identifisere innbyggernes behov og forventninger til politiet. I tillegg har vi involvert ledere, medarbeidere, tillitsvalgte og vernetjeneste i hele politidistriktet for å få innsikt i hvordan vi best kan utforme bygg som understøtter polititjenesten vi skal levere i fremtiden. </a:t>
            </a:r>
          </a:p>
          <a:p>
            <a:pPr marL="0" indent="0">
              <a:buNone/>
            </a:pPr>
            <a:r>
              <a:rPr lang="nb-NO" sz="1000" dirty="0"/>
              <a:t>I innsiktsarbeidet har vi benyttet </a:t>
            </a:r>
            <a:r>
              <a:rPr lang="nb-NO" sz="1000" b="1" dirty="0"/>
              <a:t>kvalitative og kvantitative </a:t>
            </a:r>
            <a:r>
              <a:rPr lang="nb-NO" sz="1000" dirty="0"/>
              <a:t>metoder for å samle inn data. Dette er kjente metoder innen for eksempel tjenestedesign. Vi har fortløpende og kontinuerlig analysert dataene for å få et så klart bilde som mulig over nåsituasjon, behov og mål for de ulike partene vi har snakket med. </a:t>
            </a:r>
          </a:p>
          <a:p>
            <a:pPr marL="0" indent="0">
              <a:buNone/>
            </a:pPr>
            <a:endParaRPr lang="nb-NO" sz="1000" dirty="0"/>
          </a:p>
        </p:txBody>
      </p:sp>
      <p:sp>
        <p:nvSpPr>
          <p:cNvPr id="8" name="Plassholder for innhold 7">
            <a:extLst>
              <a:ext uri="{FF2B5EF4-FFF2-40B4-BE49-F238E27FC236}">
                <a16:creationId xmlns:a16="http://schemas.microsoft.com/office/drawing/2014/main" id="{796D4F3A-2EAA-486E-8CC4-FF5F5138C45A}"/>
              </a:ext>
            </a:extLst>
          </p:cNvPr>
          <p:cNvSpPr>
            <a:spLocks noGrp="1"/>
          </p:cNvSpPr>
          <p:nvPr>
            <p:ph sz="quarter" idx="13"/>
          </p:nvPr>
        </p:nvSpPr>
        <p:spPr>
          <a:xfrm>
            <a:off x="4741196" y="2549053"/>
            <a:ext cx="3887788" cy="1933124"/>
          </a:xfrm>
        </p:spPr>
        <p:txBody>
          <a:bodyPr>
            <a:normAutofit/>
          </a:bodyPr>
          <a:lstStyle/>
          <a:p>
            <a:pPr marL="0" indent="0">
              <a:buNone/>
            </a:pPr>
            <a:r>
              <a:rPr lang="nb-NO" sz="1000" dirty="0">
                <a:highlight>
                  <a:srgbClr val="FFFF00"/>
                </a:highlight>
              </a:rPr>
              <a:t>Innsikt er </a:t>
            </a:r>
            <a:r>
              <a:rPr lang="nb-NO" sz="1000" b="1" dirty="0">
                <a:highlight>
                  <a:srgbClr val="FFFF00"/>
                </a:highlight>
              </a:rPr>
              <a:t>ferskvare</a:t>
            </a:r>
            <a:r>
              <a:rPr lang="nb-NO" sz="1000" dirty="0">
                <a:highlight>
                  <a:srgbClr val="FFFF00"/>
                </a:highlight>
              </a:rPr>
              <a:t>, og det vil alltid være motsigende funn eller behov å undersøke noe nærmere. </a:t>
            </a:r>
            <a:r>
              <a:rPr lang="nb-NO" sz="1000" dirty="0"/>
              <a:t>På enkelte områder kan det være behov for mer innsikt og å teste konkrete ideer for å komme frem til løsninger som fungerer, ikke minst når arbeidet med nye politibygg har kommet lenger.</a:t>
            </a:r>
          </a:p>
          <a:p>
            <a:pPr marL="0" indent="0">
              <a:buNone/>
            </a:pPr>
            <a:r>
              <a:rPr lang="nb-NO" sz="1000" dirty="0"/>
              <a:t>Vi har tatt tilbakemeldingene vi har fått på alvor og oppsummert dette i </a:t>
            </a:r>
            <a:r>
              <a:rPr lang="nb-NO" sz="1000" b="1" dirty="0"/>
              <a:t>hovedtema</a:t>
            </a:r>
            <a:r>
              <a:rPr lang="nb-NO" sz="1000" dirty="0"/>
              <a:t> som reflekterer både de interne og eksterne stemmene. Samtidig må vi erkjenne at det vil være umulig å møte alle behov. Det fremgår av våre konkrete </a:t>
            </a:r>
            <a:r>
              <a:rPr lang="nb-NO" sz="1000" b="1" dirty="0"/>
              <a:t>anbefalinger</a:t>
            </a:r>
            <a:r>
              <a:rPr lang="nb-NO" sz="1000" dirty="0"/>
              <a:t> inn i en anskaffelsesprosess og en beskrivelse av et fremtidig </a:t>
            </a:r>
            <a:r>
              <a:rPr lang="nb-NO" sz="1000" b="1" dirty="0"/>
              <a:t>mulighetsrom</a:t>
            </a:r>
            <a:r>
              <a:rPr lang="nb-NO" sz="1000" dirty="0"/>
              <a:t>.</a:t>
            </a:r>
          </a:p>
          <a:p>
            <a:pPr marL="0" indent="0">
              <a:buNone/>
            </a:pPr>
            <a:endParaRPr lang="nb-NO" sz="1000" dirty="0"/>
          </a:p>
        </p:txBody>
      </p:sp>
      <p:pic>
        <p:nvPicPr>
          <p:cNvPr id="4" name="F6088241-29D4-415E-A801-D2FB1FD88495" descr="DB684129-6B47-4FFB-8462-BFAAC8D47FBA">
            <a:extLst>
              <a:ext uri="{FF2B5EF4-FFF2-40B4-BE49-F238E27FC236}">
                <a16:creationId xmlns:a16="http://schemas.microsoft.com/office/drawing/2014/main" id="{ED2413E7-ABF6-449C-A85C-0D388031B7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26" t="3225" r="16297" b="3037"/>
          <a:stretch/>
        </p:blipFill>
        <p:spPr bwMode="auto">
          <a:xfrm>
            <a:off x="5652120" y="583136"/>
            <a:ext cx="1728192" cy="169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ssholder for lysbildenummer 4">
            <a:extLst>
              <a:ext uri="{FF2B5EF4-FFF2-40B4-BE49-F238E27FC236}">
                <a16:creationId xmlns:a16="http://schemas.microsoft.com/office/drawing/2014/main" id="{F66F054A-86B2-4DE1-88A0-010B9167CCAE}"/>
              </a:ext>
            </a:extLst>
          </p:cNvPr>
          <p:cNvSpPr>
            <a:spLocks noGrp="1"/>
          </p:cNvSpPr>
          <p:nvPr>
            <p:ph type="sldNum" sz="quarter" idx="4"/>
          </p:nvPr>
        </p:nvSpPr>
        <p:spPr/>
        <p:txBody>
          <a:bodyPr/>
          <a:lstStyle/>
          <a:p>
            <a:r>
              <a:rPr lang="nb-NO" altLang="nb-NO"/>
              <a:t>Side </a:t>
            </a:r>
            <a:fld id="{F57D2C7E-FF28-3646-BDC8-24A1FA3E5E8D}" type="slidenum">
              <a:rPr lang="en-GB" smtClean="0"/>
              <a:pPr/>
              <a:t>12</a:t>
            </a:fld>
            <a:endParaRPr lang="en-GB" dirty="0"/>
          </a:p>
        </p:txBody>
      </p:sp>
    </p:spTree>
    <p:extLst>
      <p:ext uri="{BB962C8B-B14F-4D97-AF65-F5344CB8AC3E}">
        <p14:creationId xmlns:p14="http://schemas.microsoft.com/office/powerpoint/2010/main" val="77155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CC37F3-7DF3-4D48-9FB8-F77464B5768A}"/>
              </a:ext>
            </a:extLst>
          </p:cNvPr>
          <p:cNvSpPr>
            <a:spLocks noGrp="1"/>
          </p:cNvSpPr>
          <p:nvPr>
            <p:ph type="title"/>
          </p:nvPr>
        </p:nvSpPr>
        <p:spPr/>
        <p:txBody>
          <a:bodyPr>
            <a:normAutofit/>
          </a:bodyPr>
          <a:lstStyle/>
          <a:p>
            <a:r>
              <a:rPr lang="nb-NO" sz="1500" dirty="0"/>
              <a:t>Sammendrag</a:t>
            </a:r>
          </a:p>
        </p:txBody>
      </p:sp>
      <p:sp>
        <p:nvSpPr>
          <p:cNvPr id="3" name="Plassholder for innhold 2">
            <a:extLst>
              <a:ext uri="{FF2B5EF4-FFF2-40B4-BE49-F238E27FC236}">
                <a16:creationId xmlns:a16="http://schemas.microsoft.com/office/drawing/2014/main" id="{CD2EFD1E-3D8E-4188-B013-761C8496F0A8}"/>
              </a:ext>
            </a:extLst>
          </p:cNvPr>
          <p:cNvSpPr>
            <a:spLocks noGrp="1"/>
          </p:cNvSpPr>
          <p:nvPr>
            <p:ph idx="1"/>
          </p:nvPr>
        </p:nvSpPr>
        <p:spPr>
          <a:xfrm>
            <a:off x="539750" y="1563688"/>
            <a:ext cx="3887788" cy="3168650"/>
          </a:xfrm>
        </p:spPr>
        <p:txBody>
          <a:bodyPr>
            <a:normAutofit lnSpcReduction="10000"/>
          </a:bodyPr>
          <a:lstStyle/>
          <a:p>
            <a:pPr marL="0" indent="0">
              <a:buNone/>
            </a:pPr>
            <a:r>
              <a:rPr lang="nb-NO" sz="1000" b="1" dirty="0">
                <a:highlight>
                  <a:srgbClr val="FF0000"/>
                </a:highlight>
              </a:rPr>
              <a:t>Tilbakemeldinger fra innbyggerne</a:t>
            </a:r>
          </a:p>
          <a:p>
            <a:pPr marL="0" indent="0">
              <a:buNone/>
            </a:pPr>
            <a:r>
              <a:rPr lang="nb-NO" sz="1000" dirty="0">
                <a:highlight>
                  <a:srgbClr val="FFFF00"/>
                </a:highlight>
              </a:rPr>
              <a:t>Innbyggerne forventer at det er lett å komme i kontakt med politiet, både digitalt og fysisk</a:t>
            </a:r>
            <a:r>
              <a:rPr lang="nb-NO" sz="1000" dirty="0"/>
              <a:t>. </a:t>
            </a:r>
          </a:p>
          <a:p>
            <a:pPr marL="0" indent="0">
              <a:buNone/>
            </a:pPr>
            <a:r>
              <a:rPr lang="nb-NO" sz="1000" dirty="0">
                <a:highlight>
                  <a:srgbClr val="FFFF00"/>
                </a:highlight>
              </a:rPr>
              <a:t>De ønsker å løse mer digitalt, </a:t>
            </a:r>
            <a:r>
              <a:rPr lang="nb-NO" sz="1000" dirty="0"/>
              <a:t>særlig når det kommer til forvaltningsoppgaver og anmeldelser av mindre alvorlige forhold. Samtidig er selve politistasjonen og de fysiske møtene fortsatt viktige. Bykommunene vi har snakket med ønsker at politistasjonen ligger i sentrum, bl.a. i nærheten av kollektivtransport. For de mindre kommunene, uten politistasjon i egen kommune, er tilgjengelighet med bil og gode parkeringsmuligheter minst like viktig.</a:t>
            </a:r>
          </a:p>
          <a:p>
            <a:pPr marL="0" indent="0">
              <a:buNone/>
            </a:pPr>
            <a:r>
              <a:rPr lang="nb-NO" sz="1000" dirty="0">
                <a:highlight>
                  <a:srgbClr val="FFFF00"/>
                </a:highlight>
              </a:rPr>
              <a:t>At politiet er synlig og tilstede i lokalmiljøet</a:t>
            </a:r>
            <a:r>
              <a:rPr lang="nb-NO" sz="1000" dirty="0"/>
              <a:t>, er det innbyggerne opplever som aller viktigst. De er også opptatt av at politiet må ha god lokalkunnskap, og at det skal være et tett samarbeid med kommune og andre aktører.</a:t>
            </a:r>
          </a:p>
          <a:p>
            <a:pPr marL="0" indent="0">
              <a:buNone/>
            </a:pPr>
            <a:r>
              <a:rPr lang="nb-NO" sz="1000" dirty="0">
                <a:highlight>
                  <a:srgbClr val="FFFF00"/>
                </a:highlight>
              </a:rPr>
              <a:t>Å bli møtt på en god måte </a:t>
            </a:r>
            <a:r>
              <a:rPr lang="nb-NO" sz="1000" dirty="0"/>
              <a:t>er avgjørende for opplevelsen av kontakten med politiet. Forklaringer, råd og veiledning er sentralt.</a:t>
            </a:r>
          </a:p>
        </p:txBody>
      </p:sp>
      <p:sp>
        <p:nvSpPr>
          <p:cNvPr id="4" name="Plassholder for innhold 3">
            <a:extLst>
              <a:ext uri="{FF2B5EF4-FFF2-40B4-BE49-F238E27FC236}">
                <a16:creationId xmlns:a16="http://schemas.microsoft.com/office/drawing/2014/main" id="{E8E99DE3-40DC-49B6-9AAB-6B1C4641DC34}"/>
              </a:ext>
            </a:extLst>
          </p:cNvPr>
          <p:cNvSpPr>
            <a:spLocks noGrp="1"/>
          </p:cNvSpPr>
          <p:nvPr>
            <p:ph sz="quarter" idx="13"/>
          </p:nvPr>
        </p:nvSpPr>
        <p:spPr/>
        <p:txBody>
          <a:bodyPr>
            <a:normAutofit lnSpcReduction="10000"/>
          </a:bodyPr>
          <a:lstStyle/>
          <a:p>
            <a:pPr marL="0" indent="0">
              <a:buNone/>
            </a:pPr>
            <a:r>
              <a:rPr lang="nb-NO" sz="1000" b="1" dirty="0">
                <a:highlight>
                  <a:srgbClr val="FF0000"/>
                </a:highlight>
              </a:rPr>
              <a:t>Tilbakemeldinger fra medarbeiderne</a:t>
            </a:r>
          </a:p>
          <a:p>
            <a:pPr marL="0" indent="0">
              <a:buNone/>
            </a:pPr>
            <a:r>
              <a:rPr lang="nb-NO" sz="1000" dirty="0"/>
              <a:t>Medarbeiderne er også opptatt av å være </a:t>
            </a:r>
            <a:r>
              <a:rPr lang="nb-NO" sz="1000" dirty="0">
                <a:highlight>
                  <a:srgbClr val="FFFF00"/>
                </a:highlight>
              </a:rPr>
              <a:t>til stede for innbyggerne </a:t>
            </a:r>
            <a:r>
              <a:rPr lang="nb-NO" sz="1000" dirty="0"/>
              <a:t>både lokalt og digitalt.</a:t>
            </a:r>
          </a:p>
          <a:p>
            <a:pPr marL="0" indent="0">
              <a:buNone/>
            </a:pPr>
            <a:r>
              <a:rPr lang="nb-NO" sz="1000" dirty="0"/>
              <a:t>De forventer </a:t>
            </a:r>
            <a:r>
              <a:rPr lang="nb-NO" sz="1000" dirty="0">
                <a:highlight>
                  <a:srgbClr val="FFFF00"/>
                </a:highlight>
              </a:rPr>
              <a:t>fleksible politibygg som legger til rette for gode arbeidsfellesskap</a:t>
            </a:r>
            <a:r>
              <a:rPr lang="nb-NO" sz="1000" dirty="0"/>
              <a:t>. De ønsker å ha et tverrfaglig arbeidsmiljø og samarbeid på tvers av organisasjonsstruktur.</a:t>
            </a:r>
          </a:p>
          <a:p>
            <a:pPr marL="0" indent="0">
              <a:buNone/>
            </a:pPr>
            <a:r>
              <a:rPr lang="nb-NO" sz="1000" dirty="0"/>
              <a:t>Fleksible lokaler som </a:t>
            </a:r>
            <a:r>
              <a:rPr lang="nb-NO" sz="1000" dirty="0">
                <a:highlight>
                  <a:srgbClr val="FFFF00"/>
                </a:highlight>
              </a:rPr>
              <a:t>understøtter stadige endringer i oppgaveportefølje </a:t>
            </a:r>
            <a:r>
              <a:rPr lang="nb-NO" sz="1000" dirty="0"/>
              <a:t>og arbeidsprosesser blir også trukket frem av medarbeidere som sentrale behov for fremtiden.</a:t>
            </a:r>
          </a:p>
          <a:p>
            <a:pPr marL="0" indent="0">
              <a:buNone/>
            </a:pPr>
            <a:br>
              <a:rPr lang="nb-NO" sz="1000" b="1" dirty="0"/>
            </a:br>
            <a:r>
              <a:rPr lang="nb-NO" sz="1000" b="1" dirty="0">
                <a:highlight>
                  <a:srgbClr val="FF0000"/>
                </a:highlight>
              </a:rPr>
              <a:t>Anbefalinger</a:t>
            </a:r>
          </a:p>
          <a:p>
            <a:pPr marL="0" indent="0">
              <a:buNone/>
            </a:pPr>
            <a:r>
              <a:rPr lang="nb-NO" sz="1000" dirty="0"/>
              <a:t>Basert på tilbakemeldinger fra innbyggere og medarbeidere, har vi kommet frem til </a:t>
            </a:r>
            <a:r>
              <a:rPr lang="nb-NO" sz="1000" dirty="0">
                <a:highlight>
                  <a:srgbClr val="FFFF00"/>
                </a:highlight>
              </a:rPr>
              <a:t>13 anbefalinger</a:t>
            </a:r>
            <a:r>
              <a:rPr lang="nb-NO" sz="1000" dirty="0"/>
              <a:t>. Anbefalingene er i hovedsak knyttet til antall bygg og beliggenhet. i tillegg til hvem og hva som bør være på de ulike stedene. Vi har også skissert noen mulighetsrom avslutningsvis.</a:t>
            </a:r>
          </a:p>
        </p:txBody>
      </p:sp>
      <p:sp>
        <p:nvSpPr>
          <p:cNvPr id="6" name="Plassholder for lysbildenummer 5">
            <a:extLst>
              <a:ext uri="{FF2B5EF4-FFF2-40B4-BE49-F238E27FC236}">
                <a16:creationId xmlns:a16="http://schemas.microsoft.com/office/drawing/2014/main" id="{D2F4D6E8-7710-45C1-8F7B-7EBB2CFEEA05}"/>
              </a:ext>
            </a:extLst>
          </p:cNvPr>
          <p:cNvSpPr>
            <a:spLocks noGrp="1"/>
          </p:cNvSpPr>
          <p:nvPr>
            <p:ph type="sldNum" sz="quarter" idx="4"/>
          </p:nvPr>
        </p:nvSpPr>
        <p:spPr/>
        <p:txBody>
          <a:bodyPr/>
          <a:lstStyle/>
          <a:p>
            <a:r>
              <a:rPr lang="nb-NO" altLang="nb-NO"/>
              <a:t>Side </a:t>
            </a:r>
            <a:fld id="{F57D2C7E-FF28-3646-BDC8-24A1FA3E5E8D}" type="slidenum">
              <a:rPr lang="en-GB" smtClean="0"/>
              <a:pPr/>
              <a:t>13</a:t>
            </a:fld>
            <a:endParaRPr lang="en-GB" dirty="0"/>
          </a:p>
        </p:txBody>
      </p:sp>
    </p:spTree>
    <p:extLst>
      <p:ext uri="{BB962C8B-B14F-4D97-AF65-F5344CB8AC3E}">
        <p14:creationId xmlns:p14="http://schemas.microsoft.com/office/powerpoint/2010/main" val="29152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358D363B-5E54-4E73-BBEA-5E3A980B1636}"/>
              </a:ext>
            </a:extLst>
          </p:cNvPr>
          <p:cNvSpPr>
            <a:spLocks noGrp="1"/>
          </p:cNvSpPr>
          <p:nvPr>
            <p:ph type="title"/>
          </p:nvPr>
        </p:nvSpPr>
        <p:spPr/>
        <p:txBody>
          <a:bodyPr>
            <a:normAutofit/>
          </a:bodyPr>
          <a:lstStyle/>
          <a:p>
            <a:r>
              <a:rPr lang="nb-NO" sz="1500" dirty="0"/>
              <a:t>Premisser</a:t>
            </a:r>
          </a:p>
        </p:txBody>
      </p:sp>
      <p:sp>
        <p:nvSpPr>
          <p:cNvPr id="9" name="Plassholder for innhold 8">
            <a:extLst>
              <a:ext uri="{FF2B5EF4-FFF2-40B4-BE49-F238E27FC236}">
                <a16:creationId xmlns:a16="http://schemas.microsoft.com/office/drawing/2014/main" id="{21CCC748-B3C2-42D9-A197-4356762DE09A}"/>
              </a:ext>
            </a:extLst>
          </p:cNvPr>
          <p:cNvSpPr>
            <a:spLocks noGrp="1"/>
          </p:cNvSpPr>
          <p:nvPr>
            <p:ph idx="1"/>
          </p:nvPr>
        </p:nvSpPr>
        <p:spPr/>
        <p:txBody>
          <a:bodyPr>
            <a:normAutofit/>
          </a:bodyPr>
          <a:lstStyle/>
          <a:p>
            <a:pPr marL="0" indent="0">
              <a:buNone/>
            </a:pPr>
            <a:r>
              <a:rPr lang="nb-NO" sz="1000" dirty="0"/>
              <a:t>Hovedformålet med arbeidet har vært å kartlegge behov knyttet til fremtidens polititjenester, som beslutningsgrunnlag i arbeidet med eiendomsanskaffelser i </a:t>
            </a:r>
            <a:r>
              <a:rPr lang="nb-NO" sz="1000" b="1" dirty="0"/>
              <a:t>Halden, Fredrikstad og Sarpsborg</a:t>
            </a:r>
            <a:r>
              <a:rPr lang="nb-NO" sz="1000" dirty="0"/>
              <a:t>.</a:t>
            </a:r>
          </a:p>
          <a:p>
            <a:pPr marL="0" indent="0">
              <a:buNone/>
            </a:pPr>
            <a:r>
              <a:rPr lang="nb-NO" sz="1000" dirty="0"/>
              <a:t>Innledningsvis ble det satt </a:t>
            </a:r>
            <a:r>
              <a:rPr lang="nb-NO" sz="1000" b="1" dirty="0"/>
              <a:t>to premisser </a:t>
            </a:r>
            <a:r>
              <a:rPr lang="nb-NO" sz="1000" dirty="0"/>
              <a:t>for arbeidet:</a:t>
            </a:r>
          </a:p>
          <a:p>
            <a:pPr>
              <a:buFont typeface="Arial" panose="020B0604020202020204" pitchFamily="34" charset="0"/>
              <a:buChar char="•"/>
            </a:pPr>
            <a:r>
              <a:rPr lang="nb-NO" sz="1000" dirty="0">
                <a:highlight>
                  <a:srgbClr val="FFFF00"/>
                </a:highlight>
              </a:rPr>
              <a:t>Vi skal være på like mange eller flere steder enn i dag</a:t>
            </a:r>
          </a:p>
          <a:p>
            <a:pPr>
              <a:buFont typeface="Arial" panose="020B0604020202020204" pitchFamily="34" charset="0"/>
              <a:buChar char="•"/>
            </a:pPr>
            <a:r>
              <a:rPr lang="nb-NO" sz="1000" dirty="0">
                <a:highlight>
                  <a:srgbClr val="FFFF00"/>
                </a:highlight>
              </a:rPr>
              <a:t>Innbyggerstemmen skal veie tungt, og vi skal sette brukerne i sentrum</a:t>
            </a:r>
          </a:p>
          <a:p>
            <a:pPr marL="0" indent="0">
              <a:buNone/>
            </a:pPr>
            <a:r>
              <a:rPr lang="nb-NO" sz="1000" dirty="0"/>
              <a:t>Behovsanalysen skal bidra til at vi tar </a:t>
            </a:r>
            <a:r>
              <a:rPr lang="nb-NO" sz="1000" b="1" dirty="0"/>
              <a:t>bedre beslutninger </a:t>
            </a:r>
            <a:r>
              <a:rPr lang="nb-NO" sz="1000" dirty="0"/>
              <a:t>basert på reelle eksterne og interne behov for fremtiden. Den inneholder flere anbefalinger basert på hovedfunn fra innsiktsarbeidet, som behov for antall bygg, beliggenhet og hvem og hva som bør være i de ulike fremtidige byggene.</a:t>
            </a:r>
          </a:p>
          <a:p>
            <a:pPr marL="0" indent="0">
              <a:buNone/>
            </a:pPr>
            <a:endParaRPr lang="nb-NO" sz="1000" dirty="0"/>
          </a:p>
          <a:p>
            <a:pPr>
              <a:buFont typeface="Arial" panose="020B0604020202020204" pitchFamily="34" charset="0"/>
              <a:buChar char="•"/>
            </a:pPr>
            <a:endParaRPr lang="nb-NO" sz="1000" dirty="0"/>
          </a:p>
          <a:p>
            <a:pPr>
              <a:buFont typeface="Arial" panose="020B0604020202020204" pitchFamily="34" charset="0"/>
              <a:buChar char="•"/>
            </a:pPr>
            <a:endParaRPr lang="nb-NO" sz="1000" dirty="0"/>
          </a:p>
        </p:txBody>
      </p:sp>
      <p:sp>
        <p:nvSpPr>
          <p:cNvPr id="5" name="Plassholder for lysbildenummer 4">
            <a:extLst>
              <a:ext uri="{FF2B5EF4-FFF2-40B4-BE49-F238E27FC236}">
                <a16:creationId xmlns:a16="http://schemas.microsoft.com/office/drawing/2014/main" id="{A7884B35-FA96-406A-BBC8-20CD440863D9}"/>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b-NO" altLang="nb-NO" sz="500" b="0" i="0" u="none" strike="noStrike" kern="1200" cap="none" spc="0" normalizeH="0" baseline="0" noProof="0">
                <a:ln>
                  <a:noFill/>
                </a:ln>
                <a:solidFill>
                  <a:prstClr val="black"/>
                </a:solidFill>
                <a:effectLst/>
                <a:uLnTx/>
                <a:uFillTx/>
                <a:latin typeface="Verdana" charset="0"/>
                <a:ea typeface="Verdana" charset="0"/>
              </a:rPr>
              <a:t>Side </a:t>
            </a:r>
            <a:fld id="{F57D2C7E-FF28-3646-BDC8-24A1FA3E5E8D}" type="slidenum">
              <a:rPr kumimoji="0" lang="en-GB" sz="500" b="0" i="0" u="none" strike="noStrike" kern="1200" cap="none" spc="0" normalizeH="0" baseline="0" noProof="0" smtClean="0">
                <a:ln>
                  <a:noFill/>
                </a:ln>
                <a:solidFill>
                  <a:prstClr val="black"/>
                </a:solidFill>
                <a:effectLst/>
                <a:uLnTx/>
                <a:uFillTx/>
                <a:latin typeface="Verdana" charset="0"/>
                <a:ea typeface="Verdana"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500" b="0" i="0" u="none" strike="noStrike" kern="1200" cap="none" spc="0" normalizeH="0" baseline="0" noProof="0" dirty="0">
              <a:ln>
                <a:noFill/>
              </a:ln>
              <a:solidFill>
                <a:prstClr val="black"/>
              </a:solidFill>
              <a:effectLst/>
              <a:uLnTx/>
              <a:uFillTx/>
              <a:latin typeface="Verdana" charset="0"/>
              <a:ea typeface="Verdana" charset="0"/>
            </a:endParaRPr>
          </a:p>
        </p:txBody>
      </p:sp>
      <p:pic>
        <p:nvPicPr>
          <p:cNvPr id="10" name="610FB346-0E18-4083-B0A5-2B9F01E54607" descr="0424653B-8C92-45C8-88F2-E16204EED2EE">
            <a:extLst>
              <a:ext uri="{FF2B5EF4-FFF2-40B4-BE49-F238E27FC236}">
                <a16:creationId xmlns:a16="http://schemas.microsoft.com/office/drawing/2014/main" id="{BB109B54-9B02-42AE-8AC2-84C89E1083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356" t="31223" r="30906" b="30785"/>
          <a:stretch/>
        </p:blipFill>
        <p:spPr bwMode="auto">
          <a:xfrm rot="5400000">
            <a:off x="6602327" y="2271536"/>
            <a:ext cx="713044" cy="45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20450C2C-EB56-44ED-85E4-461BA90B12D6" descr="E25BB087-093C-4E8B-80BC-52AD44C18D63">
            <a:extLst>
              <a:ext uri="{FF2B5EF4-FFF2-40B4-BE49-F238E27FC236}">
                <a16:creationId xmlns:a16="http://schemas.microsoft.com/office/drawing/2014/main" id="{487AD912-218F-409A-9AA3-CC6D3969B3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037" y="493858"/>
            <a:ext cx="2197624" cy="164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352F77BB-6C6F-413A-AB06-5AFB828138E4" descr="65399E5D-44AF-4AC5-9059-9EC918FEB705">
            <a:extLst>
              <a:ext uri="{FF2B5EF4-FFF2-40B4-BE49-F238E27FC236}">
                <a16:creationId xmlns:a16="http://schemas.microsoft.com/office/drawing/2014/main" id="{51A74B71-DDD9-4911-8AD6-10E20FFD0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0037" y="2836207"/>
            <a:ext cx="2197625" cy="164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442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7381738B-103F-44BB-99BC-723F5E9C50A1}"/>
              </a:ext>
            </a:extLst>
          </p:cNvPr>
          <p:cNvSpPr>
            <a:spLocks noGrp="1"/>
          </p:cNvSpPr>
          <p:nvPr>
            <p:ph type="sldNum" sz="quarter" idx="4"/>
          </p:nvPr>
        </p:nvSpPr>
        <p:spPr/>
        <p:txBody>
          <a:bodyPr/>
          <a:lstStyle/>
          <a:p>
            <a:r>
              <a:rPr lang="nb-NO" altLang="nb-NO"/>
              <a:t>Side </a:t>
            </a:r>
            <a:fld id="{F57D2C7E-FF28-3646-BDC8-24A1FA3E5E8D}" type="slidenum">
              <a:rPr lang="en-GB" smtClean="0"/>
              <a:pPr/>
              <a:t>15</a:t>
            </a:fld>
            <a:endParaRPr lang="en-GB" dirty="0"/>
          </a:p>
        </p:txBody>
      </p:sp>
      <p:sp>
        <p:nvSpPr>
          <p:cNvPr id="10" name="TekstSylinder 9">
            <a:extLst>
              <a:ext uri="{FF2B5EF4-FFF2-40B4-BE49-F238E27FC236}">
                <a16:creationId xmlns:a16="http://schemas.microsoft.com/office/drawing/2014/main" id="{68FA8D9B-C19B-49ED-923F-93186E792164}"/>
              </a:ext>
            </a:extLst>
          </p:cNvPr>
          <p:cNvSpPr txBox="1"/>
          <p:nvPr/>
        </p:nvSpPr>
        <p:spPr>
          <a:xfrm>
            <a:off x="539750" y="1425781"/>
            <a:ext cx="3528392" cy="2554545"/>
          </a:xfrm>
          <a:prstGeom prst="rect">
            <a:avLst/>
          </a:prstGeom>
          <a:noFill/>
        </p:spPr>
        <p:txBody>
          <a:bodyPr wrap="square" rtlCol="0">
            <a:spAutoFit/>
          </a:bodyPr>
          <a:lstStyle/>
          <a:p>
            <a:pPr algn="l"/>
            <a:r>
              <a:rPr lang="nb-NO" sz="3200" dirty="0">
                <a:solidFill>
                  <a:schemeClr val="tx1"/>
                </a:solidFill>
                <a:latin typeface="+mn-lt"/>
              </a:rPr>
              <a:t>Innsikt i innbyggernes behov og ønsker</a:t>
            </a:r>
          </a:p>
          <a:p>
            <a:pPr algn="l"/>
            <a:endParaRPr lang="nb-NO" sz="1600" dirty="0">
              <a:latin typeface="+mn-lt"/>
            </a:endParaRPr>
          </a:p>
          <a:p>
            <a:pPr algn="l"/>
            <a:endParaRPr lang="nb-NO" sz="1600" dirty="0">
              <a:solidFill>
                <a:schemeClr val="tx1"/>
              </a:solidFill>
              <a:latin typeface="+mn-lt"/>
            </a:endParaRPr>
          </a:p>
        </p:txBody>
      </p:sp>
      <p:pic>
        <p:nvPicPr>
          <p:cNvPr id="11" name="10BC395A-CA23-48E4-A97B-FA1C57A7B13A" descr="E31714EB-448C-41CD-A1A1-B9AA05F06F66">
            <a:extLst>
              <a:ext uri="{FF2B5EF4-FFF2-40B4-BE49-F238E27FC236}">
                <a16:creationId xmlns:a16="http://schemas.microsoft.com/office/drawing/2014/main" id="{A68A4567-7717-4353-9C69-E3D06AB6A459}"/>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416234" y="1273572"/>
            <a:ext cx="3887788" cy="27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uppe 11">
            <a:extLst>
              <a:ext uri="{FF2B5EF4-FFF2-40B4-BE49-F238E27FC236}">
                <a16:creationId xmlns:a16="http://schemas.microsoft.com/office/drawing/2014/main" id="{002F8C44-1AA9-4A4A-9AE2-F2099CAC5DCA}"/>
              </a:ext>
            </a:extLst>
          </p:cNvPr>
          <p:cNvGrpSpPr/>
          <p:nvPr/>
        </p:nvGrpSpPr>
        <p:grpSpPr>
          <a:xfrm>
            <a:off x="7890597" y="277122"/>
            <a:ext cx="1008812" cy="898649"/>
            <a:chOff x="5983361" y="3210414"/>
            <a:chExt cx="1468959" cy="1401785"/>
          </a:xfrm>
        </p:grpSpPr>
        <p:sp>
          <p:nvSpPr>
            <p:cNvPr id="13" name="Ellipse 12">
              <a:extLst>
                <a:ext uri="{FF2B5EF4-FFF2-40B4-BE49-F238E27FC236}">
                  <a16:creationId xmlns:a16="http://schemas.microsoft.com/office/drawing/2014/main" id="{3DEF2F05-90B7-4A08-A022-CCA560F7BC78}"/>
                </a:ext>
              </a:extLst>
            </p:cNvPr>
            <p:cNvSpPr/>
            <p:nvPr/>
          </p:nvSpPr>
          <p:spPr>
            <a:xfrm>
              <a:off x="6561421" y="3210414"/>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5045DBA0-2329-4BC0-B6DA-7EA0CD2EE8D5}"/>
                </a:ext>
              </a:extLst>
            </p:cNvPr>
            <p:cNvSpPr/>
            <p:nvPr/>
          </p:nvSpPr>
          <p:spPr>
            <a:xfrm>
              <a:off x="5983361" y="3637721"/>
              <a:ext cx="792088"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Ellipse 14">
              <a:extLst>
                <a:ext uri="{FF2B5EF4-FFF2-40B4-BE49-F238E27FC236}">
                  <a16:creationId xmlns:a16="http://schemas.microsoft.com/office/drawing/2014/main" id="{237014FE-5E25-4D77-9B95-66E3F3B28D75}"/>
                </a:ext>
              </a:extLst>
            </p:cNvPr>
            <p:cNvSpPr/>
            <p:nvPr/>
          </p:nvSpPr>
          <p:spPr>
            <a:xfrm>
              <a:off x="6660232" y="3820111"/>
              <a:ext cx="792088" cy="79208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Tree>
    <p:extLst>
      <p:ext uri="{BB962C8B-B14F-4D97-AF65-F5344CB8AC3E}">
        <p14:creationId xmlns:p14="http://schemas.microsoft.com/office/powerpoint/2010/main" val="2808875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F31AAB-1FD6-46B0-B415-9FE02FBCF1CA}"/>
              </a:ext>
            </a:extLst>
          </p:cNvPr>
          <p:cNvSpPr>
            <a:spLocks noGrp="1"/>
          </p:cNvSpPr>
          <p:nvPr>
            <p:ph type="title"/>
          </p:nvPr>
        </p:nvSpPr>
        <p:spPr/>
        <p:txBody>
          <a:bodyPr>
            <a:normAutofit/>
          </a:bodyPr>
          <a:lstStyle/>
          <a:p>
            <a:r>
              <a:rPr lang="nb-NO" sz="1500" dirty="0"/>
              <a:t>Hvordan har vi fått tilbakemeldinger fra innbyggerne?</a:t>
            </a:r>
          </a:p>
        </p:txBody>
      </p:sp>
      <p:sp>
        <p:nvSpPr>
          <p:cNvPr id="4" name="Plassholder for lysbildenummer 3">
            <a:extLst>
              <a:ext uri="{FF2B5EF4-FFF2-40B4-BE49-F238E27FC236}">
                <a16:creationId xmlns:a16="http://schemas.microsoft.com/office/drawing/2014/main" id="{5C6410A8-59FF-41A0-A5A5-1BD035CD356C}"/>
              </a:ext>
            </a:extLst>
          </p:cNvPr>
          <p:cNvSpPr>
            <a:spLocks noGrp="1"/>
          </p:cNvSpPr>
          <p:nvPr>
            <p:ph type="sldNum" sz="quarter" idx="4"/>
          </p:nvPr>
        </p:nvSpPr>
        <p:spPr/>
        <p:txBody>
          <a:bodyPr/>
          <a:lstStyle/>
          <a:p>
            <a:r>
              <a:rPr lang="nb-NO" altLang="nb-NO"/>
              <a:t>Side </a:t>
            </a:r>
            <a:fld id="{F57D2C7E-FF28-3646-BDC8-24A1FA3E5E8D}" type="slidenum">
              <a:rPr lang="en-GB" smtClean="0"/>
              <a:pPr/>
              <a:t>16</a:t>
            </a:fld>
            <a:endParaRPr lang="en-GB" dirty="0"/>
          </a:p>
        </p:txBody>
      </p:sp>
      <p:pic>
        <p:nvPicPr>
          <p:cNvPr id="18" name="B2415B9B-E2DD-4E45-80D2-71437AA74C26" descr="0ABD2943-AA45-4FE2-B513-B6CAB4365F2A">
            <a:extLst>
              <a:ext uri="{FF2B5EF4-FFF2-40B4-BE49-F238E27FC236}">
                <a16:creationId xmlns:a16="http://schemas.microsoft.com/office/drawing/2014/main" id="{027F20F9-3306-4EB0-8F90-BEA4839D3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69" y="2971679"/>
            <a:ext cx="512613" cy="512613"/>
          </a:xfrm>
          <a:prstGeom prst="rect">
            <a:avLst/>
          </a:prstGeom>
          <a:noFill/>
          <a:ln w="9525">
            <a:noFill/>
            <a:miter lim="800000"/>
            <a:headEnd/>
            <a:tailEnd/>
          </a:ln>
        </p:spPr>
      </p:pic>
      <p:pic>
        <p:nvPicPr>
          <p:cNvPr id="21" name="FBCF0ECF-6168-4DD2-BAE5-D41F92F647DE" descr="1A6FFA4C-42F7-4A05-8FEC-21952EE40195">
            <a:extLst>
              <a:ext uri="{FF2B5EF4-FFF2-40B4-BE49-F238E27FC236}">
                <a16:creationId xmlns:a16="http://schemas.microsoft.com/office/drawing/2014/main" id="{82555215-50ED-420E-BBF8-A66793E6B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637" y="1839581"/>
            <a:ext cx="398304" cy="398304"/>
          </a:xfrm>
          <a:prstGeom prst="rect">
            <a:avLst/>
          </a:prstGeom>
          <a:noFill/>
          <a:ln w="9525">
            <a:noFill/>
            <a:miter lim="800000"/>
            <a:headEnd/>
            <a:tailEnd/>
          </a:ln>
        </p:spPr>
      </p:pic>
      <p:pic>
        <p:nvPicPr>
          <p:cNvPr id="24" name="0A7A7EBC-4455-4257-9872-DDA3E73BBBF5" descr="BEFAC059-C15A-4B9D-A971-A19C5A6CC9A4">
            <a:extLst>
              <a:ext uri="{FF2B5EF4-FFF2-40B4-BE49-F238E27FC236}">
                <a16:creationId xmlns:a16="http://schemas.microsoft.com/office/drawing/2014/main" id="{9B2A1147-814D-46B7-A9CB-63ECEF5DBB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187" y="1804818"/>
            <a:ext cx="453721" cy="453721"/>
          </a:xfrm>
          <a:prstGeom prst="rect">
            <a:avLst/>
          </a:prstGeom>
          <a:noFill/>
          <a:ln w="9525">
            <a:noFill/>
            <a:miter lim="800000"/>
            <a:headEnd/>
            <a:tailEnd/>
          </a:ln>
        </p:spPr>
      </p:pic>
      <p:pic>
        <p:nvPicPr>
          <p:cNvPr id="27" name="DA54AC4B-F1F0-4F41-A578-2BCEDAA93CBC" descr="2E704BB7-A8C9-4A38-A209-7637625D121D">
            <a:extLst>
              <a:ext uri="{FF2B5EF4-FFF2-40B4-BE49-F238E27FC236}">
                <a16:creationId xmlns:a16="http://schemas.microsoft.com/office/drawing/2014/main" id="{9B42F0F3-34BD-4AE5-BAE6-3DB2263596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8086" y="2985287"/>
            <a:ext cx="499006" cy="499006"/>
          </a:xfrm>
          <a:prstGeom prst="rect">
            <a:avLst/>
          </a:prstGeom>
          <a:noFill/>
          <a:ln w="9525">
            <a:noFill/>
            <a:miter lim="800000"/>
            <a:headEnd/>
            <a:tailEnd/>
          </a:ln>
        </p:spPr>
      </p:pic>
      <p:pic>
        <p:nvPicPr>
          <p:cNvPr id="30" name="0A363757-2AE4-4C23-8DD4-EDEBE9974998" descr="31CB27B9-3440-47C8-9937-DC5861A00286">
            <a:extLst>
              <a:ext uri="{FF2B5EF4-FFF2-40B4-BE49-F238E27FC236}">
                <a16:creationId xmlns:a16="http://schemas.microsoft.com/office/drawing/2014/main" id="{7F4E48E2-A7FA-432E-9EA7-6DE5D29B8F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396" y="3034446"/>
            <a:ext cx="482043" cy="482043"/>
          </a:xfrm>
          <a:prstGeom prst="rect">
            <a:avLst/>
          </a:prstGeom>
          <a:noFill/>
          <a:ln w="19050">
            <a:noFill/>
            <a:miter lim="800000"/>
            <a:headEnd/>
            <a:tailEnd/>
          </a:ln>
        </p:spPr>
      </p:pic>
      <p:pic>
        <p:nvPicPr>
          <p:cNvPr id="33" name="97456244-8BCF-48EF-8835-9AB0A34FF7AD" descr="1DF514B3-CFD8-4C92-BF1B-653E1F81AF59">
            <a:extLst>
              <a:ext uri="{FF2B5EF4-FFF2-40B4-BE49-F238E27FC236}">
                <a16:creationId xmlns:a16="http://schemas.microsoft.com/office/drawing/2014/main" id="{C9554D92-6335-4BE2-B4E3-FCD3908C89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1921" y="4127030"/>
            <a:ext cx="456023" cy="456023"/>
          </a:xfrm>
          <a:prstGeom prst="rect">
            <a:avLst/>
          </a:prstGeom>
          <a:noFill/>
          <a:ln w="9525">
            <a:noFill/>
            <a:miter lim="800000"/>
            <a:headEnd/>
            <a:tailEnd/>
          </a:ln>
        </p:spPr>
      </p:pic>
      <p:sp>
        <p:nvSpPr>
          <p:cNvPr id="37" name="TekstSylinder 36">
            <a:extLst>
              <a:ext uri="{FF2B5EF4-FFF2-40B4-BE49-F238E27FC236}">
                <a16:creationId xmlns:a16="http://schemas.microsoft.com/office/drawing/2014/main" id="{40F26EB6-CBF7-4C57-A21A-AA081336C4BF}"/>
              </a:ext>
            </a:extLst>
          </p:cNvPr>
          <p:cNvSpPr txBox="1"/>
          <p:nvPr/>
        </p:nvSpPr>
        <p:spPr>
          <a:xfrm>
            <a:off x="1433233" y="1827789"/>
            <a:ext cx="1727537" cy="369332"/>
          </a:xfrm>
          <a:prstGeom prst="rect">
            <a:avLst/>
          </a:prstGeom>
          <a:noFill/>
          <a:ln>
            <a:noFill/>
          </a:ln>
        </p:spPr>
        <p:txBody>
          <a:bodyPr wrap="square" rtlCol="0">
            <a:spAutoFit/>
          </a:bodyPr>
          <a:lstStyle/>
          <a:p>
            <a:pPr algn="l"/>
            <a:r>
              <a:rPr lang="nb-NO" sz="900" dirty="0">
                <a:solidFill>
                  <a:schemeClr val="tx1"/>
                </a:solidFill>
                <a:latin typeface="+mn-lt"/>
              </a:rPr>
              <a:t>Spørreundersøkelse</a:t>
            </a:r>
          </a:p>
          <a:p>
            <a:pPr algn="l"/>
            <a:r>
              <a:rPr lang="nb-NO" sz="900" dirty="0">
                <a:latin typeface="+mn-lt"/>
              </a:rPr>
              <a:t>(2 600 respondenter)</a:t>
            </a:r>
            <a:endParaRPr lang="nb-NO" sz="900" dirty="0">
              <a:solidFill>
                <a:schemeClr val="tx1"/>
              </a:solidFill>
              <a:latin typeface="+mn-lt"/>
            </a:endParaRPr>
          </a:p>
        </p:txBody>
      </p:sp>
      <p:sp>
        <p:nvSpPr>
          <p:cNvPr id="38" name="TekstSylinder 37">
            <a:extLst>
              <a:ext uri="{FF2B5EF4-FFF2-40B4-BE49-F238E27FC236}">
                <a16:creationId xmlns:a16="http://schemas.microsoft.com/office/drawing/2014/main" id="{40157B71-1704-4485-8861-4D3A04869ECB}"/>
              </a:ext>
            </a:extLst>
          </p:cNvPr>
          <p:cNvSpPr txBox="1"/>
          <p:nvPr/>
        </p:nvSpPr>
        <p:spPr>
          <a:xfrm>
            <a:off x="1427507" y="2835570"/>
            <a:ext cx="1673702" cy="784830"/>
          </a:xfrm>
          <a:prstGeom prst="rect">
            <a:avLst/>
          </a:prstGeom>
          <a:noFill/>
          <a:ln>
            <a:noFill/>
          </a:ln>
        </p:spPr>
        <p:txBody>
          <a:bodyPr wrap="square" rtlCol="0">
            <a:spAutoFit/>
          </a:bodyPr>
          <a:lstStyle/>
          <a:p>
            <a:pPr algn="l"/>
            <a:r>
              <a:rPr lang="nb-NO" sz="900" dirty="0">
                <a:solidFill>
                  <a:schemeClr val="tx1"/>
                </a:solidFill>
                <a:latin typeface="+mn-lt"/>
              </a:rPr>
              <a:t>Møter med ordførere, næringsliv, NAV, Skatteetaten og relevante interne prosjekter</a:t>
            </a:r>
          </a:p>
        </p:txBody>
      </p:sp>
      <p:sp>
        <p:nvSpPr>
          <p:cNvPr id="39" name="TekstSylinder 38">
            <a:extLst>
              <a:ext uri="{FF2B5EF4-FFF2-40B4-BE49-F238E27FC236}">
                <a16:creationId xmlns:a16="http://schemas.microsoft.com/office/drawing/2014/main" id="{DC7DA991-7DD3-472F-9296-26B1D728EDD2}"/>
              </a:ext>
            </a:extLst>
          </p:cNvPr>
          <p:cNvSpPr txBox="1"/>
          <p:nvPr/>
        </p:nvSpPr>
        <p:spPr>
          <a:xfrm>
            <a:off x="4328267" y="4058939"/>
            <a:ext cx="1673702" cy="507831"/>
          </a:xfrm>
          <a:prstGeom prst="rect">
            <a:avLst/>
          </a:prstGeom>
          <a:noFill/>
          <a:ln>
            <a:noFill/>
          </a:ln>
        </p:spPr>
        <p:txBody>
          <a:bodyPr wrap="square" rtlCol="0">
            <a:spAutoFit/>
          </a:bodyPr>
          <a:lstStyle/>
          <a:p>
            <a:pPr algn="l"/>
            <a:r>
              <a:rPr lang="nb-NO" sz="900" dirty="0">
                <a:solidFill>
                  <a:schemeClr val="tx1"/>
                </a:solidFill>
                <a:latin typeface="+mn-lt"/>
              </a:rPr>
              <a:t>Intervjuer med kriminalitetsutsatte, unge og eldre</a:t>
            </a:r>
          </a:p>
        </p:txBody>
      </p:sp>
      <p:sp>
        <p:nvSpPr>
          <p:cNvPr id="40" name="TekstSylinder 39">
            <a:extLst>
              <a:ext uri="{FF2B5EF4-FFF2-40B4-BE49-F238E27FC236}">
                <a16:creationId xmlns:a16="http://schemas.microsoft.com/office/drawing/2014/main" id="{71FDDAE1-F193-408F-AD17-36192715603A}"/>
              </a:ext>
            </a:extLst>
          </p:cNvPr>
          <p:cNvSpPr txBox="1"/>
          <p:nvPr/>
        </p:nvSpPr>
        <p:spPr>
          <a:xfrm>
            <a:off x="7013042" y="1706692"/>
            <a:ext cx="1727537" cy="646331"/>
          </a:xfrm>
          <a:prstGeom prst="rect">
            <a:avLst/>
          </a:prstGeom>
          <a:noFill/>
          <a:ln>
            <a:noFill/>
          </a:ln>
        </p:spPr>
        <p:txBody>
          <a:bodyPr wrap="square" rtlCol="0">
            <a:spAutoFit/>
          </a:bodyPr>
          <a:lstStyle/>
          <a:p>
            <a:pPr algn="l"/>
            <a:r>
              <a:rPr lang="nb-NO" sz="900" dirty="0">
                <a:solidFill>
                  <a:schemeClr val="tx1"/>
                </a:solidFill>
                <a:latin typeface="+mn-lt"/>
              </a:rPr>
              <a:t>Fokusgrupper med innbyggere, ungdomsråd og Støttesenter for kriminalitetsutsatte</a:t>
            </a:r>
          </a:p>
        </p:txBody>
      </p:sp>
      <p:sp>
        <p:nvSpPr>
          <p:cNvPr id="42" name="TekstSylinder 41">
            <a:extLst>
              <a:ext uri="{FF2B5EF4-FFF2-40B4-BE49-F238E27FC236}">
                <a16:creationId xmlns:a16="http://schemas.microsoft.com/office/drawing/2014/main" id="{171C07C5-0055-4D8C-A3EB-9E1FA18BBFD9}"/>
              </a:ext>
            </a:extLst>
          </p:cNvPr>
          <p:cNvSpPr txBox="1"/>
          <p:nvPr/>
        </p:nvSpPr>
        <p:spPr>
          <a:xfrm>
            <a:off x="4332094" y="2985287"/>
            <a:ext cx="1727537" cy="507831"/>
          </a:xfrm>
          <a:prstGeom prst="rect">
            <a:avLst/>
          </a:prstGeom>
          <a:noFill/>
          <a:ln>
            <a:noFill/>
          </a:ln>
        </p:spPr>
        <p:txBody>
          <a:bodyPr wrap="square" rtlCol="0">
            <a:spAutoFit/>
          </a:bodyPr>
          <a:lstStyle/>
          <a:p>
            <a:pPr algn="l"/>
            <a:r>
              <a:rPr lang="nb-NO" sz="900" dirty="0">
                <a:solidFill>
                  <a:schemeClr val="tx1"/>
                </a:solidFill>
                <a:latin typeface="+mn-lt"/>
              </a:rPr>
              <a:t>Digitale workshoper og fokusgrupper med politiråd og innbyggere</a:t>
            </a:r>
          </a:p>
        </p:txBody>
      </p:sp>
      <p:sp>
        <p:nvSpPr>
          <p:cNvPr id="43" name="TekstSylinder 42">
            <a:extLst>
              <a:ext uri="{FF2B5EF4-FFF2-40B4-BE49-F238E27FC236}">
                <a16:creationId xmlns:a16="http://schemas.microsoft.com/office/drawing/2014/main" id="{42DA1BF8-7318-433C-AB41-EE3C85B5BB1D}"/>
              </a:ext>
            </a:extLst>
          </p:cNvPr>
          <p:cNvSpPr txBox="1"/>
          <p:nvPr/>
        </p:nvSpPr>
        <p:spPr>
          <a:xfrm>
            <a:off x="7053385" y="2916328"/>
            <a:ext cx="1727537" cy="646331"/>
          </a:xfrm>
          <a:prstGeom prst="rect">
            <a:avLst/>
          </a:prstGeom>
          <a:noFill/>
          <a:ln>
            <a:noFill/>
          </a:ln>
        </p:spPr>
        <p:txBody>
          <a:bodyPr wrap="square" rtlCol="0">
            <a:spAutoFit/>
          </a:bodyPr>
          <a:lstStyle/>
          <a:p>
            <a:pPr algn="l"/>
            <a:r>
              <a:rPr lang="nb-NO" sz="900" dirty="0">
                <a:solidFill>
                  <a:schemeClr val="tx1"/>
                </a:solidFill>
                <a:latin typeface="+mn-lt"/>
              </a:rPr>
              <a:t>Gjennomgang av relevante dokumenter og rapporter fra andre prosjekter</a:t>
            </a:r>
          </a:p>
        </p:txBody>
      </p:sp>
      <p:sp>
        <p:nvSpPr>
          <p:cNvPr id="45" name="TekstSylinder 44">
            <a:extLst>
              <a:ext uri="{FF2B5EF4-FFF2-40B4-BE49-F238E27FC236}">
                <a16:creationId xmlns:a16="http://schemas.microsoft.com/office/drawing/2014/main" id="{6DAB6F1A-A349-4591-B90E-5B5496DC8C54}"/>
              </a:ext>
            </a:extLst>
          </p:cNvPr>
          <p:cNvSpPr txBox="1"/>
          <p:nvPr/>
        </p:nvSpPr>
        <p:spPr>
          <a:xfrm>
            <a:off x="4333511" y="1914442"/>
            <a:ext cx="1727537" cy="230832"/>
          </a:xfrm>
          <a:prstGeom prst="rect">
            <a:avLst/>
          </a:prstGeom>
          <a:noFill/>
          <a:ln>
            <a:noFill/>
          </a:ln>
        </p:spPr>
        <p:txBody>
          <a:bodyPr wrap="square" rtlCol="0">
            <a:spAutoFit/>
          </a:bodyPr>
          <a:lstStyle/>
          <a:p>
            <a:pPr algn="l"/>
            <a:r>
              <a:rPr lang="nb-NO" sz="900" dirty="0">
                <a:solidFill>
                  <a:schemeClr val="tx1"/>
                </a:solidFill>
                <a:latin typeface="+mn-lt"/>
              </a:rPr>
              <a:t>Workshoper med politiråd</a:t>
            </a:r>
          </a:p>
        </p:txBody>
      </p:sp>
      <p:pic>
        <p:nvPicPr>
          <p:cNvPr id="48" name="2324619A-05D4-41A4-B966-985FFFF38762" descr="BA3A900C-F17E-4061-81E5-69DBE8212D84">
            <a:extLst>
              <a:ext uri="{FF2B5EF4-FFF2-40B4-BE49-F238E27FC236}">
                <a16:creationId xmlns:a16="http://schemas.microsoft.com/office/drawing/2014/main" id="{38A361D6-CDC1-4B1E-80C0-FF31E6582B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475" y="4152937"/>
            <a:ext cx="418627" cy="418627"/>
          </a:xfrm>
          <a:prstGeom prst="rect">
            <a:avLst/>
          </a:prstGeom>
          <a:noFill/>
          <a:ln w="9525">
            <a:noFill/>
            <a:miter lim="800000"/>
            <a:headEnd/>
            <a:tailEnd/>
          </a:ln>
        </p:spPr>
      </p:pic>
      <p:sp>
        <p:nvSpPr>
          <p:cNvPr id="49" name="TekstSylinder 48">
            <a:extLst>
              <a:ext uri="{FF2B5EF4-FFF2-40B4-BE49-F238E27FC236}">
                <a16:creationId xmlns:a16="http://schemas.microsoft.com/office/drawing/2014/main" id="{540D9C0A-21C6-48A6-9DAE-A111772B4219}"/>
              </a:ext>
            </a:extLst>
          </p:cNvPr>
          <p:cNvSpPr txBox="1"/>
          <p:nvPr/>
        </p:nvSpPr>
        <p:spPr>
          <a:xfrm>
            <a:off x="1403975" y="4202232"/>
            <a:ext cx="1727537" cy="369332"/>
          </a:xfrm>
          <a:prstGeom prst="rect">
            <a:avLst/>
          </a:prstGeom>
          <a:noFill/>
          <a:ln>
            <a:noFill/>
          </a:ln>
        </p:spPr>
        <p:txBody>
          <a:bodyPr wrap="square" rtlCol="0">
            <a:spAutoFit/>
          </a:bodyPr>
          <a:lstStyle/>
          <a:p>
            <a:pPr algn="l"/>
            <a:r>
              <a:rPr lang="nb-NO" sz="900" dirty="0">
                <a:solidFill>
                  <a:schemeClr val="tx1"/>
                </a:solidFill>
                <a:latin typeface="+mn-lt"/>
              </a:rPr>
              <a:t>Deltakelse på kommunestyremøter</a:t>
            </a:r>
          </a:p>
        </p:txBody>
      </p:sp>
      <p:pic>
        <p:nvPicPr>
          <p:cNvPr id="2050" name="AA41757A-2F5C-44C6-8F72-C2F5F0EF6462" descr="E2C05784-884E-4B9F-9B5B-75207737DF0A">
            <a:extLst>
              <a:ext uri="{FF2B5EF4-FFF2-40B4-BE49-F238E27FC236}">
                <a16:creationId xmlns:a16="http://schemas.microsoft.com/office/drawing/2014/main" id="{74B7EDCC-D750-413A-9A3D-137C8B8D7D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2910" y="1799339"/>
            <a:ext cx="428529" cy="42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04A6FDFB-16D1-4435-95A3-0EB1914C3E01" descr="66613ABB-D48F-47A1-A5EC-E582527BAEFE">
            <a:extLst>
              <a:ext uri="{FF2B5EF4-FFF2-40B4-BE49-F238E27FC236}">
                <a16:creationId xmlns:a16="http://schemas.microsoft.com/office/drawing/2014/main" id="{397C41E4-511F-437B-8A3A-5D8BB311400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9195"/>
          <a:stretch/>
        </p:blipFill>
        <p:spPr bwMode="auto">
          <a:xfrm>
            <a:off x="6760142" y="3860926"/>
            <a:ext cx="1551063" cy="112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31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F0812F07-0C0F-4550-B884-01BB6CE79B13}"/>
              </a:ext>
            </a:extLst>
          </p:cNvPr>
          <p:cNvSpPr/>
          <p:nvPr/>
        </p:nvSpPr>
        <p:spPr>
          <a:xfrm>
            <a:off x="467544" y="987574"/>
            <a:ext cx="8280920" cy="3744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F861BAF-104A-44B8-B56C-136FA18D1431}"/>
              </a:ext>
            </a:extLst>
          </p:cNvPr>
          <p:cNvSpPr>
            <a:spLocks noGrp="1"/>
          </p:cNvSpPr>
          <p:nvPr>
            <p:ph type="title"/>
          </p:nvPr>
        </p:nvSpPr>
        <p:spPr>
          <a:xfrm>
            <a:off x="539750" y="840022"/>
            <a:ext cx="8064500" cy="579600"/>
          </a:xfrm>
        </p:spPr>
        <p:txBody>
          <a:bodyPr>
            <a:normAutofit/>
          </a:bodyPr>
          <a:lstStyle/>
          <a:p>
            <a:r>
              <a:rPr lang="nb-NO" sz="1500" dirty="0"/>
              <a:t>Overordnede funn ekstern innsikt</a:t>
            </a:r>
          </a:p>
        </p:txBody>
      </p:sp>
      <p:sp>
        <p:nvSpPr>
          <p:cNvPr id="4" name="Plassholder for lysbildenummer 3">
            <a:extLst>
              <a:ext uri="{FF2B5EF4-FFF2-40B4-BE49-F238E27FC236}">
                <a16:creationId xmlns:a16="http://schemas.microsoft.com/office/drawing/2014/main" id="{B85E643D-5578-4B33-BE02-05AEB8C05EC7}"/>
              </a:ext>
            </a:extLst>
          </p:cNvPr>
          <p:cNvSpPr>
            <a:spLocks noGrp="1"/>
          </p:cNvSpPr>
          <p:nvPr>
            <p:ph type="sldNum" sz="quarter" idx="4"/>
          </p:nvPr>
        </p:nvSpPr>
        <p:spPr/>
        <p:txBody>
          <a:bodyPr/>
          <a:lstStyle/>
          <a:p>
            <a:r>
              <a:rPr lang="nb-NO" altLang="nb-NO"/>
              <a:t>Side </a:t>
            </a:r>
            <a:fld id="{F57D2C7E-FF28-3646-BDC8-24A1FA3E5E8D}" type="slidenum">
              <a:rPr lang="en-GB" smtClean="0"/>
              <a:pPr/>
              <a:t>17</a:t>
            </a:fld>
            <a:endParaRPr lang="en-GB" dirty="0"/>
          </a:p>
        </p:txBody>
      </p:sp>
      <p:grpSp>
        <p:nvGrpSpPr>
          <p:cNvPr id="6" name="Gruppe 5">
            <a:extLst>
              <a:ext uri="{FF2B5EF4-FFF2-40B4-BE49-F238E27FC236}">
                <a16:creationId xmlns:a16="http://schemas.microsoft.com/office/drawing/2014/main" id="{4D58FAF7-20E4-4509-9932-154281CAC1B9}"/>
              </a:ext>
            </a:extLst>
          </p:cNvPr>
          <p:cNvGrpSpPr/>
          <p:nvPr/>
        </p:nvGrpSpPr>
        <p:grpSpPr>
          <a:xfrm>
            <a:off x="7269466" y="1563638"/>
            <a:ext cx="1123210" cy="1169551"/>
            <a:chOff x="5706126" y="3003798"/>
            <a:chExt cx="720080" cy="720000"/>
          </a:xfrm>
          <a:solidFill>
            <a:schemeClr val="accent2"/>
          </a:solidFill>
        </p:grpSpPr>
        <p:sp>
          <p:nvSpPr>
            <p:cNvPr id="7" name="Ellipse 6">
              <a:extLst>
                <a:ext uri="{FF2B5EF4-FFF2-40B4-BE49-F238E27FC236}">
                  <a16:creationId xmlns:a16="http://schemas.microsoft.com/office/drawing/2014/main" id="{CF1726DE-B105-406D-B030-BD5E94607201}"/>
                </a:ext>
              </a:extLst>
            </p:cNvPr>
            <p:cNvSpPr/>
            <p:nvPr/>
          </p:nvSpPr>
          <p:spPr>
            <a:xfrm>
              <a:off x="5706126" y="3003798"/>
              <a:ext cx="720080" cy="720000"/>
            </a:xfrm>
            <a:prstGeom prst="ellipse">
              <a:avLst/>
            </a:prstGeom>
            <a:gr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pic>
          <p:nvPicPr>
            <p:cNvPr id="8" name="DA54AC4B-F1F0-4F41-A578-2BCEDAA93CBC" descr="2E704BB7-A8C9-4A38-A209-7637625D121D">
              <a:extLst>
                <a:ext uri="{FF2B5EF4-FFF2-40B4-BE49-F238E27FC236}">
                  <a16:creationId xmlns:a16="http://schemas.microsoft.com/office/drawing/2014/main" id="{9AFA1000-78E2-49FF-A8AE-C1AE49016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262" y="3100651"/>
              <a:ext cx="509613" cy="509613"/>
            </a:xfrm>
            <a:prstGeom prst="rect">
              <a:avLst/>
            </a:prstGeom>
            <a:noFill/>
            <a:ln w="9525">
              <a:noFill/>
              <a:miter lim="800000"/>
              <a:headEnd/>
              <a:tailEnd/>
            </a:ln>
          </p:spPr>
        </p:pic>
      </p:grpSp>
      <p:sp>
        <p:nvSpPr>
          <p:cNvPr id="9" name="Rektangel 8">
            <a:extLst>
              <a:ext uri="{FF2B5EF4-FFF2-40B4-BE49-F238E27FC236}">
                <a16:creationId xmlns:a16="http://schemas.microsoft.com/office/drawing/2014/main" id="{0377FEE0-E768-4BF9-B0EC-DE1D9509FFCD}"/>
              </a:ext>
            </a:extLst>
          </p:cNvPr>
          <p:cNvSpPr/>
          <p:nvPr/>
        </p:nvSpPr>
        <p:spPr>
          <a:xfrm>
            <a:off x="6907178" y="2901820"/>
            <a:ext cx="1881798" cy="954107"/>
          </a:xfrm>
          <a:prstGeom prst="rect">
            <a:avLst/>
          </a:prstGeom>
        </p:spPr>
        <p:txBody>
          <a:bodyPr wrap="square">
            <a:spAutoFit/>
          </a:bodyPr>
          <a:lstStyle/>
          <a:p>
            <a:pPr algn="ctr"/>
            <a:r>
              <a:rPr lang="nb-NO" sz="1400" dirty="0">
                <a:latin typeface="+mj-lt"/>
              </a:rPr>
              <a:t>Innbyggerne forventer </a:t>
            </a:r>
            <a:r>
              <a:rPr lang="nb-NO" sz="1400" b="1" dirty="0">
                <a:latin typeface="+mj-lt"/>
              </a:rPr>
              <a:t>gode</a:t>
            </a:r>
            <a:r>
              <a:rPr lang="nb-NO" sz="1400" dirty="0">
                <a:latin typeface="+mj-lt"/>
              </a:rPr>
              <a:t>  </a:t>
            </a:r>
            <a:r>
              <a:rPr lang="nb-NO" sz="1400" b="1" dirty="0">
                <a:latin typeface="+mj-lt"/>
              </a:rPr>
              <a:t>digitale tjenester</a:t>
            </a:r>
          </a:p>
        </p:txBody>
      </p:sp>
      <p:sp>
        <p:nvSpPr>
          <p:cNvPr id="10" name="TekstSylinder 9">
            <a:extLst>
              <a:ext uri="{FF2B5EF4-FFF2-40B4-BE49-F238E27FC236}">
                <a16:creationId xmlns:a16="http://schemas.microsoft.com/office/drawing/2014/main" id="{D82EA826-96EC-4DEB-A436-381B46B9D748}"/>
              </a:ext>
            </a:extLst>
          </p:cNvPr>
          <p:cNvSpPr txBox="1"/>
          <p:nvPr/>
        </p:nvSpPr>
        <p:spPr>
          <a:xfrm>
            <a:off x="2411760" y="2859782"/>
            <a:ext cx="1914099" cy="1384995"/>
          </a:xfrm>
          <a:prstGeom prst="rect">
            <a:avLst/>
          </a:prstGeom>
          <a:noFill/>
        </p:spPr>
        <p:txBody>
          <a:bodyPr wrap="square" rtlCol="0">
            <a:spAutoFit/>
          </a:bodyPr>
          <a:lstStyle/>
          <a:p>
            <a:pPr algn="ctr"/>
            <a:r>
              <a:rPr lang="nb-NO" sz="1400" dirty="0">
                <a:solidFill>
                  <a:schemeClr val="tx1"/>
                </a:solidFill>
                <a:latin typeface="+mn-lt"/>
              </a:rPr>
              <a:t>Innbyggerne </a:t>
            </a:r>
            <a:r>
              <a:rPr lang="nb-NO" sz="1400" dirty="0">
                <a:latin typeface="+mn-lt"/>
              </a:rPr>
              <a:t>ønsker</a:t>
            </a:r>
            <a:r>
              <a:rPr lang="nb-NO" sz="1400" dirty="0">
                <a:solidFill>
                  <a:schemeClr val="tx1"/>
                </a:solidFill>
                <a:latin typeface="+mn-lt"/>
              </a:rPr>
              <a:t> at politiet </a:t>
            </a:r>
            <a:r>
              <a:rPr lang="nb-NO" sz="1400" dirty="0">
                <a:latin typeface="+mn-lt"/>
              </a:rPr>
              <a:t>skal være </a:t>
            </a:r>
            <a:br>
              <a:rPr lang="nb-NO" sz="1400" dirty="0">
                <a:latin typeface="+mn-lt"/>
              </a:rPr>
            </a:br>
            <a:r>
              <a:rPr lang="nb-NO" sz="1400" b="1" dirty="0">
                <a:solidFill>
                  <a:schemeClr val="tx1"/>
                </a:solidFill>
                <a:latin typeface="+mn-lt"/>
              </a:rPr>
              <a:t>synlige og tilstede </a:t>
            </a:r>
            <a:r>
              <a:rPr lang="nb-NO" sz="1400" dirty="0">
                <a:solidFill>
                  <a:schemeClr val="tx1"/>
                </a:solidFill>
                <a:latin typeface="+mn-lt"/>
              </a:rPr>
              <a:t>i</a:t>
            </a:r>
            <a:r>
              <a:rPr lang="nb-NO" sz="1400" b="1" dirty="0">
                <a:solidFill>
                  <a:schemeClr val="tx1"/>
                </a:solidFill>
                <a:latin typeface="+mn-lt"/>
              </a:rPr>
              <a:t> lokalmiljøet</a:t>
            </a:r>
            <a:endParaRPr lang="nb-NO" sz="1400" dirty="0">
              <a:solidFill>
                <a:schemeClr val="tx1"/>
              </a:solidFill>
              <a:latin typeface="+mn-lt"/>
            </a:endParaRPr>
          </a:p>
        </p:txBody>
      </p:sp>
      <p:sp>
        <p:nvSpPr>
          <p:cNvPr id="18" name="Rektangel 17">
            <a:extLst>
              <a:ext uri="{FF2B5EF4-FFF2-40B4-BE49-F238E27FC236}">
                <a16:creationId xmlns:a16="http://schemas.microsoft.com/office/drawing/2014/main" id="{8B9D3040-9E82-497A-A391-6DFEE84DBAE2}"/>
              </a:ext>
            </a:extLst>
          </p:cNvPr>
          <p:cNvSpPr/>
          <p:nvPr/>
        </p:nvSpPr>
        <p:spPr>
          <a:xfrm>
            <a:off x="251520" y="2868205"/>
            <a:ext cx="1914099" cy="954107"/>
          </a:xfrm>
          <a:prstGeom prst="rect">
            <a:avLst/>
          </a:prstGeom>
        </p:spPr>
        <p:txBody>
          <a:bodyPr wrap="square">
            <a:spAutoFit/>
          </a:bodyPr>
          <a:lstStyle/>
          <a:p>
            <a:pPr algn="ctr"/>
            <a:r>
              <a:rPr lang="nb-NO" sz="1400" dirty="0">
                <a:latin typeface="+mj-lt"/>
              </a:rPr>
              <a:t>Innbyggerne forventer at politiet er </a:t>
            </a:r>
            <a:r>
              <a:rPr lang="nb-NO" sz="1400" b="1" dirty="0">
                <a:latin typeface="+mj-lt"/>
              </a:rPr>
              <a:t>tilgjengelig</a:t>
            </a:r>
          </a:p>
        </p:txBody>
      </p:sp>
      <p:sp>
        <p:nvSpPr>
          <p:cNvPr id="19" name="Ellipse 18">
            <a:extLst>
              <a:ext uri="{FF2B5EF4-FFF2-40B4-BE49-F238E27FC236}">
                <a16:creationId xmlns:a16="http://schemas.microsoft.com/office/drawing/2014/main" id="{F5EF26C5-7DE1-4F95-A28D-53622A0AE419}"/>
              </a:ext>
            </a:extLst>
          </p:cNvPr>
          <p:cNvSpPr/>
          <p:nvPr/>
        </p:nvSpPr>
        <p:spPr>
          <a:xfrm>
            <a:off x="5043281" y="1563638"/>
            <a:ext cx="1194433" cy="11695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Ellipse 19">
            <a:extLst>
              <a:ext uri="{FF2B5EF4-FFF2-40B4-BE49-F238E27FC236}">
                <a16:creationId xmlns:a16="http://schemas.microsoft.com/office/drawing/2014/main" id="{A69634A8-5525-4AE9-BB39-238A56A34C0E}"/>
              </a:ext>
            </a:extLst>
          </p:cNvPr>
          <p:cNvSpPr/>
          <p:nvPr/>
        </p:nvSpPr>
        <p:spPr>
          <a:xfrm>
            <a:off x="602202" y="1567075"/>
            <a:ext cx="1194433" cy="11695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1" name="Rektangel 20">
            <a:extLst>
              <a:ext uri="{FF2B5EF4-FFF2-40B4-BE49-F238E27FC236}">
                <a16:creationId xmlns:a16="http://schemas.microsoft.com/office/drawing/2014/main" id="{B4411750-23BA-420D-B9EF-EC4163359CBA}"/>
              </a:ext>
            </a:extLst>
          </p:cNvPr>
          <p:cNvSpPr/>
          <p:nvPr/>
        </p:nvSpPr>
        <p:spPr>
          <a:xfrm>
            <a:off x="4788024" y="2893127"/>
            <a:ext cx="1728191" cy="954107"/>
          </a:xfrm>
          <a:prstGeom prst="rect">
            <a:avLst/>
          </a:prstGeom>
        </p:spPr>
        <p:txBody>
          <a:bodyPr wrap="square">
            <a:spAutoFit/>
          </a:bodyPr>
          <a:lstStyle/>
          <a:p>
            <a:pPr algn="ctr"/>
            <a:r>
              <a:rPr lang="nb-NO" sz="1400" dirty="0">
                <a:latin typeface="+mj-lt"/>
              </a:rPr>
              <a:t>Innbyggerne ønsker å </a:t>
            </a:r>
            <a:r>
              <a:rPr lang="nb-NO" sz="1400" b="1" dirty="0">
                <a:latin typeface="+mj-lt"/>
              </a:rPr>
              <a:t>bli møtt på en god måte</a:t>
            </a:r>
          </a:p>
        </p:txBody>
      </p:sp>
      <p:pic>
        <p:nvPicPr>
          <p:cNvPr id="1027" name="E285A4A7-FD87-41F9-BF21-413BB6709E1B" descr="937AA7AB-BC84-4601-9B9B-B1174E62CB67">
            <a:extLst>
              <a:ext uri="{FF2B5EF4-FFF2-40B4-BE49-F238E27FC236}">
                <a16:creationId xmlns:a16="http://schemas.microsoft.com/office/drawing/2014/main" id="{F521A5CE-98B4-4C8E-BEDA-7A0ABB8AA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690" y="1779662"/>
            <a:ext cx="699450" cy="69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2963BBDD-E0D4-4889-B4A5-19EAACD6672D" descr="818ECB39-168A-42B1-9D0F-5ED16D50B115">
            <a:extLst>
              <a:ext uri="{FF2B5EF4-FFF2-40B4-BE49-F238E27FC236}">
                <a16:creationId xmlns:a16="http://schemas.microsoft.com/office/drawing/2014/main" id="{3B8052E2-196C-4532-AF86-AF953B8CB1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920" y="1734754"/>
            <a:ext cx="836996" cy="83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pe 10">
            <a:extLst>
              <a:ext uri="{FF2B5EF4-FFF2-40B4-BE49-F238E27FC236}">
                <a16:creationId xmlns:a16="http://schemas.microsoft.com/office/drawing/2014/main" id="{E929BAC1-6613-438E-9511-0AD5B233320B}"/>
              </a:ext>
            </a:extLst>
          </p:cNvPr>
          <p:cNvGrpSpPr/>
          <p:nvPr/>
        </p:nvGrpSpPr>
        <p:grpSpPr>
          <a:xfrm>
            <a:off x="2762045" y="1567074"/>
            <a:ext cx="1194433" cy="1169552"/>
            <a:chOff x="2762045" y="1759353"/>
            <a:chExt cx="1194433" cy="1169552"/>
          </a:xfrm>
        </p:grpSpPr>
        <p:sp>
          <p:nvSpPr>
            <p:cNvPr id="12" name="Ellipse 11">
              <a:extLst>
                <a:ext uri="{FF2B5EF4-FFF2-40B4-BE49-F238E27FC236}">
                  <a16:creationId xmlns:a16="http://schemas.microsoft.com/office/drawing/2014/main" id="{85767A8C-EF5E-4BF6-BA5B-3C1738162D09}"/>
                </a:ext>
              </a:extLst>
            </p:cNvPr>
            <p:cNvSpPr/>
            <p:nvPr/>
          </p:nvSpPr>
          <p:spPr>
            <a:xfrm>
              <a:off x="2762045" y="1759353"/>
              <a:ext cx="1194433" cy="116955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pic>
          <p:nvPicPr>
            <p:cNvPr id="3" name="EF59885E-223E-4833-B7D6-8908840B4116" descr="A56B5EC2-4E41-4131-9FA1-DF24AF5E9A3C">
              <a:extLst>
                <a:ext uri="{FF2B5EF4-FFF2-40B4-BE49-F238E27FC236}">
                  <a16:creationId xmlns:a16="http://schemas.microsoft.com/office/drawing/2014/main" id="{2798735E-3E34-4700-81DE-92EDE55C7D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8454" y="1977419"/>
              <a:ext cx="699450" cy="69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3617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B819CE2-8A25-406C-9DE2-A43F428D2D54" descr="C46EF7AD-4623-49E9-A21F-468C9CBB322B">
            <a:extLst>
              <a:ext uri="{FF2B5EF4-FFF2-40B4-BE49-F238E27FC236}">
                <a16:creationId xmlns:a16="http://schemas.microsoft.com/office/drawing/2014/main" id="{873FFEDC-D1F9-4F1D-AD05-A6FD6CAD6D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98" t="19051" r="36385" b="24950"/>
          <a:stretch/>
        </p:blipFill>
        <p:spPr bwMode="auto">
          <a:xfrm>
            <a:off x="5129913" y="3335176"/>
            <a:ext cx="890630" cy="12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a:extLst>
              <a:ext uri="{FF2B5EF4-FFF2-40B4-BE49-F238E27FC236}">
                <a16:creationId xmlns:a16="http://schemas.microsoft.com/office/drawing/2014/main" id="{3B097F8E-5F54-4CA9-B3B7-C5899E70E8F3}"/>
              </a:ext>
            </a:extLst>
          </p:cNvPr>
          <p:cNvSpPr>
            <a:spLocks noGrp="1"/>
          </p:cNvSpPr>
          <p:nvPr>
            <p:ph type="title"/>
          </p:nvPr>
        </p:nvSpPr>
        <p:spPr/>
        <p:txBody>
          <a:bodyPr>
            <a:normAutofit/>
          </a:bodyPr>
          <a:lstStyle/>
          <a:p>
            <a:r>
              <a:rPr lang="nb-NO" sz="1500" dirty="0"/>
              <a:t>Noen spesifikke brukergrupper</a:t>
            </a:r>
          </a:p>
        </p:txBody>
      </p:sp>
      <p:sp>
        <p:nvSpPr>
          <p:cNvPr id="3" name="Plassholder for innhold 2">
            <a:extLst>
              <a:ext uri="{FF2B5EF4-FFF2-40B4-BE49-F238E27FC236}">
                <a16:creationId xmlns:a16="http://schemas.microsoft.com/office/drawing/2014/main" id="{2F0A4D2A-F4AA-4CAA-8C0A-6590C867A66E}"/>
              </a:ext>
            </a:extLst>
          </p:cNvPr>
          <p:cNvSpPr>
            <a:spLocks noGrp="1"/>
          </p:cNvSpPr>
          <p:nvPr>
            <p:ph idx="1"/>
          </p:nvPr>
        </p:nvSpPr>
        <p:spPr>
          <a:xfrm>
            <a:off x="539750" y="1563688"/>
            <a:ext cx="3887788" cy="3168650"/>
          </a:xfrm>
        </p:spPr>
        <p:txBody>
          <a:bodyPr>
            <a:normAutofit/>
          </a:bodyPr>
          <a:lstStyle/>
          <a:p>
            <a:pPr marL="0" indent="0">
              <a:buNone/>
            </a:pPr>
            <a:r>
              <a:rPr lang="nb-NO" sz="1000" dirty="0"/>
              <a:t>Innbyggerne og kommunene vi har snakket med er forskjellige, med </a:t>
            </a:r>
            <a:r>
              <a:rPr lang="nb-NO" sz="1000" b="1" dirty="0"/>
              <a:t>ulike utfordringer, behov og ønsker</a:t>
            </a:r>
            <a:r>
              <a:rPr lang="nb-NO" sz="1000" dirty="0"/>
              <a:t>. Vi ser likevel at de ulike brukergruppene også har en del </a:t>
            </a:r>
            <a:r>
              <a:rPr lang="nb-NO" sz="1000" b="1" dirty="0"/>
              <a:t>likhetstrekk</a:t>
            </a:r>
            <a:r>
              <a:rPr lang="nb-NO" sz="1000" dirty="0"/>
              <a:t>.</a:t>
            </a:r>
          </a:p>
          <a:p>
            <a:pPr marL="0" indent="0">
              <a:buNone/>
            </a:pPr>
            <a:r>
              <a:rPr lang="nb-NO" sz="1000" dirty="0"/>
              <a:t>Disse likhetstrekkene illustrerer vi på de neste sidene gjennom å trekke frem noe som kjennetegner tilbakemeldingene fra fire spesifikke grupper; stor kommune, liten kommune, ungdom og kriminalitetsutsatt.</a:t>
            </a:r>
          </a:p>
          <a:p>
            <a:pPr marL="0" indent="0">
              <a:buNone/>
            </a:pPr>
            <a:r>
              <a:rPr lang="nb-NO" sz="1000" dirty="0"/>
              <a:t>Sitatene som er brukt er reelle sitater fra representanter for de aktuelle gruppene.</a:t>
            </a:r>
          </a:p>
          <a:p>
            <a:pPr marL="0" indent="0">
              <a:buNone/>
            </a:pPr>
            <a:endParaRPr lang="nb-NO" sz="1000" dirty="0"/>
          </a:p>
        </p:txBody>
      </p:sp>
      <p:sp>
        <p:nvSpPr>
          <p:cNvPr id="6" name="Plassholder for lysbildenummer 5">
            <a:extLst>
              <a:ext uri="{FF2B5EF4-FFF2-40B4-BE49-F238E27FC236}">
                <a16:creationId xmlns:a16="http://schemas.microsoft.com/office/drawing/2014/main" id="{DD9B5A7E-1FA7-462A-BEAE-37E3219143DE}"/>
              </a:ext>
            </a:extLst>
          </p:cNvPr>
          <p:cNvSpPr>
            <a:spLocks noGrp="1"/>
          </p:cNvSpPr>
          <p:nvPr>
            <p:ph type="sldNum" sz="quarter" idx="4"/>
          </p:nvPr>
        </p:nvSpPr>
        <p:spPr/>
        <p:txBody>
          <a:bodyPr/>
          <a:lstStyle/>
          <a:p>
            <a:r>
              <a:rPr lang="nb-NO" altLang="nb-NO"/>
              <a:t>Side </a:t>
            </a:r>
            <a:fld id="{F57D2C7E-FF28-3646-BDC8-24A1FA3E5E8D}" type="slidenum">
              <a:rPr lang="en-GB" smtClean="0"/>
              <a:pPr/>
              <a:t>18</a:t>
            </a:fld>
            <a:endParaRPr lang="en-GB" dirty="0"/>
          </a:p>
        </p:txBody>
      </p:sp>
      <p:grpSp>
        <p:nvGrpSpPr>
          <p:cNvPr id="8" name="Gruppe 7">
            <a:extLst>
              <a:ext uri="{FF2B5EF4-FFF2-40B4-BE49-F238E27FC236}">
                <a16:creationId xmlns:a16="http://schemas.microsoft.com/office/drawing/2014/main" id="{8C6B1084-75FA-40B1-9A75-12CFFC66657B}"/>
              </a:ext>
            </a:extLst>
          </p:cNvPr>
          <p:cNvGrpSpPr/>
          <p:nvPr/>
        </p:nvGrpSpPr>
        <p:grpSpPr>
          <a:xfrm>
            <a:off x="5096833" y="1563688"/>
            <a:ext cx="3363599" cy="1397162"/>
            <a:chOff x="-818633" y="1030334"/>
            <a:chExt cx="2553456" cy="1080000"/>
          </a:xfrm>
        </p:grpSpPr>
        <p:pic>
          <p:nvPicPr>
            <p:cNvPr id="9" name="EDF7861F-9BA7-4D4D-AF87-07FAFF69D079" descr="1DBF4928-D007-4E3C-AA09-00FDF472E437">
              <a:extLst>
                <a:ext uri="{FF2B5EF4-FFF2-40B4-BE49-F238E27FC236}">
                  <a16:creationId xmlns:a16="http://schemas.microsoft.com/office/drawing/2014/main" id="{C80B22B9-586A-4977-A40F-E35CE55F3F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38" t="11746" r="19950" b="4255"/>
            <a:stretch/>
          </p:blipFill>
          <p:spPr bwMode="auto">
            <a:xfrm>
              <a:off x="-818633" y="1266652"/>
              <a:ext cx="726342" cy="71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lipse 9">
              <a:extLst>
                <a:ext uri="{FF2B5EF4-FFF2-40B4-BE49-F238E27FC236}">
                  <a16:creationId xmlns:a16="http://schemas.microsoft.com/office/drawing/2014/main" id="{EB8AC606-8A5A-4D14-82B9-0F7D29F53322}"/>
                </a:ext>
              </a:extLst>
            </p:cNvPr>
            <p:cNvSpPr/>
            <p:nvPr/>
          </p:nvSpPr>
          <p:spPr>
            <a:xfrm>
              <a:off x="654823" y="1030334"/>
              <a:ext cx="1080000" cy="10800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grpSp>
      <p:sp>
        <p:nvSpPr>
          <p:cNvPr id="12" name="Ellipse 11">
            <a:extLst>
              <a:ext uri="{FF2B5EF4-FFF2-40B4-BE49-F238E27FC236}">
                <a16:creationId xmlns:a16="http://schemas.microsoft.com/office/drawing/2014/main" id="{F658374E-48E1-4F64-9F87-76DBB76DF2A6}"/>
              </a:ext>
            </a:extLst>
          </p:cNvPr>
          <p:cNvSpPr/>
          <p:nvPr/>
        </p:nvSpPr>
        <p:spPr>
          <a:xfrm>
            <a:off x="4860230" y="1563688"/>
            <a:ext cx="1429998" cy="139716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sp>
        <p:nvSpPr>
          <p:cNvPr id="15" name="Ellipse 14">
            <a:extLst>
              <a:ext uri="{FF2B5EF4-FFF2-40B4-BE49-F238E27FC236}">
                <a16:creationId xmlns:a16="http://schemas.microsoft.com/office/drawing/2014/main" id="{0464D99F-AA1B-4FF1-9B27-BEB2A0527BDB}"/>
              </a:ext>
            </a:extLst>
          </p:cNvPr>
          <p:cNvSpPr/>
          <p:nvPr/>
        </p:nvSpPr>
        <p:spPr>
          <a:xfrm>
            <a:off x="4860230" y="3335176"/>
            <a:ext cx="1429998" cy="139716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pic>
        <p:nvPicPr>
          <p:cNvPr id="19" name="EDF7861F-9BA7-4D4D-AF87-07FAFF69D079" descr="1DBF4928-D007-4E3C-AA09-00FDF472E437">
            <a:extLst>
              <a:ext uri="{FF2B5EF4-FFF2-40B4-BE49-F238E27FC236}">
                <a16:creationId xmlns:a16="http://schemas.microsoft.com/office/drawing/2014/main" id="{09C83E8E-0A2C-4D80-8804-0400331E9E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38" t="11746" r="19950" b="4255"/>
          <a:stretch/>
        </p:blipFill>
        <p:spPr bwMode="auto">
          <a:xfrm>
            <a:off x="7488436" y="2014761"/>
            <a:ext cx="513993" cy="49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pe 12">
            <a:extLst>
              <a:ext uri="{FF2B5EF4-FFF2-40B4-BE49-F238E27FC236}">
                <a16:creationId xmlns:a16="http://schemas.microsoft.com/office/drawing/2014/main" id="{B9617006-C0AC-4C15-8D98-3726B9DEE444}"/>
              </a:ext>
            </a:extLst>
          </p:cNvPr>
          <p:cNvGrpSpPr/>
          <p:nvPr/>
        </p:nvGrpSpPr>
        <p:grpSpPr>
          <a:xfrm>
            <a:off x="7030434" y="3335176"/>
            <a:ext cx="1429998" cy="1397162"/>
            <a:chOff x="7030434" y="3335176"/>
            <a:chExt cx="1429998" cy="1397162"/>
          </a:xfrm>
        </p:grpSpPr>
        <p:pic>
          <p:nvPicPr>
            <p:cNvPr id="17" name="AC3F2729-4109-4ED6-AD17-1019DD8306D7" descr="1F743BB5-F10B-4383-97BB-E20774293532">
              <a:extLst>
                <a:ext uri="{FF2B5EF4-FFF2-40B4-BE49-F238E27FC236}">
                  <a16:creationId xmlns:a16="http://schemas.microsoft.com/office/drawing/2014/main" id="{F064FD39-111D-432A-9042-ADDE8887DF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07" t="21485" r="39382" b="17616"/>
            <a:stretch/>
          </p:blipFill>
          <p:spPr bwMode="auto">
            <a:xfrm>
              <a:off x="7380312" y="3449733"/>
              <a:ext cx="864096" cy="121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llipse 17">
              <a:extLst>
                <a:ext uri="{FF2B5EF4-FFF2-40B4-BE49-F238E27FC236}">
                  <a16:creationId xmlns:a16="http://schemas.microsoft.com/office/drawing/2014/main" id="{83F6421B-2970-4BF5-A1FE-80F33C4F1BD0}"/>
                </a:ext>
              </a:extLst>
            </p:cNvPr>
            <p:cNvSpPr/>
            <p:nvPr/>
          </p:nvSpPr>
          <p:spPr>
            <a:xfrm>
              <a:off x="7030434" y="3335176"/>
              <a:ext cx="1429998" cy="139716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54983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6B2DFD-3308-4F7F-A74B-E8AB72C1ECA2}"/>
              </a:ext>
            </a:extLst>
          </p:cNvPr>
          <p:cNvSpPr>
            <a:spLocks noGrp="1"/>
          </p:cNvSpPr>
          <p:nvPr>
            <p:ph type="title"/>
          </p:nvPr>
        </p:nvSpPr>
        <p:spPr>
          <a:xfrm>
            <a:off x="539750" y="842964"/>
            <a:ext cx="7940717" cy="576262"/>
          </a:xfrm>
        </p:spPr>
        <p:txBody>
          <a:bodyPr>
            <a:normAutofit/>
          </a:bodyPr>
          <a:lstStyle/>
          <a:p>
            <a:r>
              <a:rPr lang="nb-NO" sz="1500" dirty="0"/>
              <a:t>Stor kommune</a:t>
            </a:r>
          </a:p>
        </p:txBody>
      </p:sp>
      <p:sp>
        <p:nvSpPr>
          <p:cNvPr id="3" name="Plassholder for innhold 2">
            <a:extLst>
              <a:ext uri="{FF2B5EF4-FFF2-40B4-BE49-F238E27FC236}">
                <a16:creationId xmlns:a16="http://schemas.microsoft.com/office/drawing/2014/main" id="{3D658103-4E1D-4749-AB64-246A6B852237}"/>
              </a:ext>
            </a:extLst>
          </p:cNvPr>
          <p:cNvSpPr>
            <a:spLocks noGrp="1"/>
          </p:cNvSpPr>
          <p:nvPr>
            <p:ph idx="1"/>
          </p:nvPr>
        </p:nvSpPr>
        <p:spPr>
          <a:xfrm>
            <a:off x="3203848" y="1995686"/>
            <a:ext cx="4995946" cy="3169113"/>
          </a:xfrm>
        </p:spPr>
        <p:txBody>
          <a:bodyPr>
            <a:normAutofit/>
          </a:bodyPr>
          <a:lstStyle/>
          <a:p>
            <a:pPr marL="0" indent="0">
              <a:buNone/>
            </a:pPr>
            <a:endParaRPr lang="nb-NO" sz="1200" dirty="0"/>
          </a:p>
          <a:p>
            <a:endParaRPr lang="nb-NO" sz="1200" dirty="0"/>
          </a:p>
        </p:txBody>
      </p:sp>
      <p:sp>
        <p:nvSpPr>
          <p:cNvPr id="12" name="Plassholder for innhold 2">
            <a:extLst>
              <a:ext uri="{FF2B5EF4-FFF2-40B4-BE49-F238E27FC236}">
                <a16:creationId xmlns:a16="http://schemas.microsoft.com/office/drawing/2014/main" id="{8AAAE7AB-27BA-4AD9-9F59-DE38F97080DD}"/>
              </a:ext>
            </a:extLst>
          </p:cNvPr>
          <p:cNvSpPr txBox="1">
            <a:spLocks/>
          </p:cNvSpPr>
          <p:nvPr/>
        </p:nvSpPr>
        <p:spPr>
          <a:xfrm>
            <a:off x="545303" y="1998315"/>
            <a:ext cx="2067558" cy="1872208"/>
          </a:xfrm>
          <a:prstGeom prst="rect">
            <a:avLst/>
          </a:prstGeom>
          <a:solidFill>
            <a:schemeClr val="accent4">
              <a:lumMod val="20000"/>
              <a:lumOff val="80000"/>
            </a:schemeClr>
          </a:solidFill>
        </p:spPr>
        <p:txBody>
          <a:bodyPr vert="horz" lIns="0" tIns="0" rIns="0" bIns="0" rtlCol="0">
            <a:noAutofit/>
          </a:bodyPr>
          <a:lst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spcAft>
                <a:spcPts val="0"/>
              </a:spcAft>
              <a:buFont typeface="Arial"/>
              <a:buNone/>
            </a:pPr>
            <a:endParaRPr lang="nb-NO" sz="1000" b="1" dirty="0"/>
          </a:p>
          <a:p>
            <a:pPr marL="180000" lvl="1" indent="0" fontAlgn="auto">
              <a:spcAft>
                <a:spcPts val="0"/>
              </a:spcAft>
              <a:buNone/>
            </a:pPr>
            <a:r>
              <a:rPr lang="nb-NO" sz="1000" b="1" dirty="0"/>
              <a:t>Antall innbyggere: </a:t>
            </a:r>
            <a:r>
              <a:rPr lang="nb-NO" sz="1000" dirty="0"/>
              <a:t>20 000</a:t>
            </a:r>
          </a:p>
          <a:p>
            <a:pPr marL="180000" lvl="1" indent="0" fontAlgn="auto">
              <a:spcAft>
                <a:spcPts val="0"/>
              </a:spcAft>
              <a:buNone/>
            </a:pPr>
            <a:r>
              <a:rPr lang="nb-NO" sz="1000" b="1" dirty="0"/>
              <a:t>Nærmeste politistasjon: </a:t>
            </a:r>
            <a:r>
              <a:rPr lang="nb-NO" sz="1000" dirty="0"/>
              <a:t>I sentrum</a:t>
            </a:r>
          </a:p>
          <a:p>
            <a:pPr marL="180000" lvl="1" indent="0" fontAlgn="auto">
              <a:spcAft>
                <a:spcPts val="0"/>
              </a:spcAft>
              <a:buNone/>
            </a:pPr>
            <a:r>
              <a:rPr lang="nb-NO" sz="1000" b="1" dirty="0"/>
              <a:t>Viktig med nye politibygg: </a:t>
            </a:r>
            <a:r>
              <a:rPr lang="nb-NO" sz="1000" dirty="0"/>
              <a:t>Sentrumsnært, lett tilgjengelig med kollektivtransport</a:t>
            </a:r>
          </a:p>
          <a:p>
            <a:pPr marL="180000" lvl="1" indent="0" fontAlgn="auto">
              <a:spcAft>
                <a:spcPts val="0"/>
              </a:spcAft>
              <a:buNone/>
            </a:pPr>
            <a:r>
              <a:rPr lang="nb-NO" sz="1000" b="1" dirty="0"/>
              <a:t>Opptatt av: </a:t>
            </a:r>
            <a:r>
              <a:rPr lang="nb-NO" sz="1000" dirty="0"/>
              <a:t>Ikke miste dagens tilbud</a:t>
            </a:r>
          </a:p>
          <a:p>
            <a:pPr marL="0" indent="0" fontAlgn="auto">
              <a:spcAft>
                <a:spcPts val="0"/>
              </a:spcAft>
              <a:buNone/>
            </a:pPr>
            <a:endParaRPr lang="nb-NO" sz="800" dirty="0"/>
          </a:p>
        </p:txBody>
      </p:sp>
      <p:sp>
        <p:nvSpPr>
          <p:cNvPr id="9" name="Rektangel 8">
            <a:extLst>
              <a:ext uri="{FF2B5EF4-FFF2-40B4-BE49-F238E27FC236}">
                <a16:creationId xmlns:a16="http://schemas.microsoft.com/office/drawing/2014/main" id="{B513922B-5ADB-4B9A-8C90-AA8F7DF2EFD2}"/>
              </a:ext>
            </a:extLst>
          </p:cNvPr>
          <p:cNvSpPr/>
          <p:nvPr/>
        </p:nvSpPr>
        <p:spPr>
          <a:xfrm>
            <a:off x="3203848" y="339501"/>
            <a:ext cx="3733714" cy="400110"/>
          </a:xfrm>
          <a:prstGeom prst="rect">
            <a:avLst/>
          </a:prstGeom>
        </p:spPr>
        <p:txBody>
          <a:bodyPr wrap="square">
            <a:spAutoFit/>
          </a:bodyPr>
          <a:lstStyle/>
          <a:p>
            <a:pPr lvl="0"/>
            <a:r>
              <a:rPr lang="nb-NO" sz="1000" i="1" dirty="0">
                <a:latin typeface="+mj-lt"/>
              </a:rPr>
              <a:t>Vi må planlegge for dem som er minst ressurssterke. Vi andre klarer oss uansett."</a:t>
            </a:r>
          </a:p>
        </p:txBody>
      </p:sp>
      <p:sp>
        <p:nvSpPr>
          <p:cNvPr id="10" name="Snakkeboble: rektangel 9">
            <a:extLst>
              <a:ext uri="{FF2B5EF4-FFF2-40B4-BE49-F238E27FC236}">
                <a16:creationId xmlns:a16="http://schemas.microsoft.com/office/drawing/2014/main" id="{665A21A3-9120-4FDB-BDC5-873C51D1F820}"/>
              </a:ext>
            </a:extLst>
          </p:cNvPr>
          <p:cNvSpPr/>
          <p:nvPr/>
        </p:nvSpPr>
        <p:spPr>
          <a:xfrm>
            <a:off x="3408569" y="497266"/>
            <a:ext cx="3733714" cy="430887"/>
          </a:xfrm>
          <a:prstGeom prst="wedgeRectCallout">
            <a:avLst>
              <a:gd name="adj1" fmla="val -2612"/>
              <a:gd name="adj2" fmla="val 16549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EDF7861F-9BA7-4D4D-AF87-07FAFF69D079" descr="1DBF4928-D007-4E3C-AA09-00FDF472E437">
            <a:extLst>
              <a:ext uri="{FF2B5EF4-FFF2-40B4-BE49-F238E27FC236}">
                <a16:creationId xmlns:a16="http://schemas.microsoft.com/office/drawing/2014/main" id="{200A1878-26BE-4CDD-AB3A-AABB0FCA7A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38" t="11746" r="19950" b="4255"/>
          <a:stretch/>
        </p:blipFill>
        <p:spPr bwMode="auto">
          <a:xfrm>
            <a:off x="7827190" y="667728"/>
            <a:ext cx="823279" cy="81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lassholder for innhold 2">
            <a:extLst>
              <a:ext uri="{FF2B5EF4-FFF2-40B4-BE49-F238E27FC236}">
                <a16:creationId xmlns:a16="http://schemas.microsoft.com/office/drawing/2014/main" id="{5787E620-A6A4-4087-B05C-B2A8E2F91EA5}"/>
              </a:ext>
            </a:extLst>
          </p:cNvPr>
          <p:cNvSpPr txBox="1">
            <a:spLocks/>
          </p:cNvSpPr>
          <p:nvPr/>
        </p:nvSpPr>
        <p:spPr>
          <a:xfrm>
            <a:off x="3203848" y="1995687"/>
            <a:ext cx="4995946" cy="2808312"/>
          </a:xfrm>
          <a:prstGeom prst="rect">
            <a:avLst/>
          </a:prstGeom>
        </p:spPr>
        <p:txBody>
          <a:bodyPr vert="horz" lIns="0" tIns="0" rIns="0" bIns="0" rtlCol="0">
            <a:normAutofit/>
          </a:bodyPr>
          <a:lst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endParaRPr lang="nb-NO" sz="1000" dirty="0"/>
          </a:p>
        </p:txBody>
      </p:sp>
      <p:sp>
        <p:nvSpPr>
          <p:cNvPr id="16" name="Plassholder for innhold 2">
            <a:extLst>
              <a:ext uri="{FF2B5EF4-FFF2-40B4-BE49-F238E27FC236}">
                <a16:creationId xmlns:a16="http://schemas.microsoft.com/office/drawing/2014/main" id="{CC15940F-E0B9-4068-AECA-46D7F8442EDD}"/>
              </a:ext>
            </a:extLst>
          </p:cNvPr>
          <p:cNvSpPr txBox="1">
            <a:spLocks/>
          </p:cNvSpPr>
          <p:nvPr/>
        </p:nvSpPr>
        <p:spPr>
          <a:xfrm>
            <a:off x="3185881" y="2176086"/>
            <a:ext cx="4995946" cy="2808312"/>
          </a:xfrm>
          <a:prstGeom prst="rect">
            <a:avLst/>
          </a:prstGeom>
        </p:spPr>
        <p:txBody>
          <a:bodyPr vert="horz" lIns="0" tIns="0" rIns="0" bIns="0" rtlCol="0">
            <a:normAutofit/>
          </a:bodyPr>
          <a:lst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nb-NO" sz="1000" dirty="0"/>
              <a:t>Er opptatt av å bygge opp en bykjerne med mye aktivitet, og ser politistasjonen som en naturlig del av dette.</a:t>
            </a:r>
          </a:p>
          <a:p>
            <a:pPr fontAlgn="auto">
              <a:spcAft>
                <a:spcPts val="0"/>
              </a:spcAft>
            </a:pPr>
            <a:r>
              <a:rPr lang="nb-NO" sz="1000" dirty="0"/>
              <a:t>Ønsker at politiet er tilstede i sentrum, både med bygg og personer.</a:t>
            </a:r>
          </a:p>
          <a:p>
            <a:pPr fontAlgn="auto">
              <a:spcAft>
                <a:spcPts val="0"/>
              </a:spcAft>
            </a:pPr>
            <a:r>
              <a:rPr lang="nb-NO" sz="1000" dirty="0"/>
              <a:t>Har forventninger om at dersom det skjer noe i sentrum, nær politistasjonen, er det politi i nærheten som kan gripe inn.</a:t>
            </a:r>
          </a:p>
          <a:p>
            <a:pPr fontAlgn="auto">
              <a:spcAft>
                <a:spcPts val="0"/>
              </a:spcAft>
            </a:pPr>
            <a:r>
              <a:rPr lang="nb-NO" sz="1000" dirty="0"/>
              <a:t>Er svært opptatt av forebygging, og ønsker å samarbeide tett med politiet om dette.</a:t>
            </a:r>
          </a:p>
        </p:txBody>
      </p:sp>
      <p:sp>
        <p:nvSpPr>
          <p:cNvPr id="17" name="TekstSylinder 16">
            <a:extLst>
              <a:ext uri="{FF2B5EF4-FFF2-40B4-BE49-F238E27FC236}">
                <a16:creationId xmlns:a16="http://schemas.microsoft.com/office/drawing/2014/main" id="{648FDF4B-DB68-45D6-B65E-F55C1E4060ED}"/>
              </a:ext>
            </a:extLst>
          </p:cNvPr>
          <p:cNvSpPr txBox="1"/>
          <p:nvPr/>
        </p:nvSpPr>
        <p:spPr>
          <a:xfrm>
            <a:off x="2862921" y="18476"/>
            <a:ext cx="411433" cy="1938992"/>
          </a:xfrm>
          <a:prstGeom prst="rect">
            <a:avLst/>
          </a:prstGeom>
          <a:noFill/>
        </p:spPr>
        <p:txBody>
          <a:bodyPr wrap="square" rtlCol="0">
            <a:spAutoFit/>
          </a:bodyPr>
          <a:lstStyle/>
          <a:p>
            <a:r>
              <a:rPr lang="nb-NO" sz="6000" i="1" dirty="0">
                <a:solidFill>
                  <a:schemeClr val="accent2"/>
                </a:solidFill>
              </a:rPr>
              <a:t>"</a:t>
            </a:r>
          </a:p>
          <a:p>
            <a:pPr algn="l"/>
            <a:endParaRPr lang="nb-NO" sz="6000" dirty="0">
              <a:solidFill>
                <a:schemeClr val="tx1"/>
              </a:solidFill>
              <a:latin typeface="+mn-lt"/>
            </a:endParaRPr>
          </a:p>
        </p:txBody>
      </p:sp>
      <p:sp>
        <p:nvSpPr>
          <p:cNvPr id="18" name="Ellipse 17">
            <a:extLst>
              <a:ext uri="{FF2B5EF4-FFF2-40B4-BE49-F238E27FC236}">
                <a16:creationId xmlns:a16="http://schemas.microsoft.com/office/drawing/2014/main" id="{4CEF6E94-58BB-4502-BFF5-003BE697CA39}"/>
              </a:ext>
            </a:extLst>
          </p:cNvPr>
          <p:cNvSpPr/>
          <p:nvPr/>
        </p:nvSpPr>
        <p:spPr>
          <a:xfrm>
            <a:off x="7668344" y="411510"/>
            <a:ext cx="1152128" cy="115217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sp>
        <p:nvSpPr>
          <p:cNvPr id="4" name="Plassholder for lysbildenummer 3">
            <a:extLst>
              <a:ext uri="{FF2B5EF4-FFF2-40B4-BE49-F238E27FC236}">
                <a16:creationId xmlns:a16="http://schemas.microsoft.com/office/drawing/2014/main" id="{A38EB84D-178C-454E-BC4A-4F75B6C3CCE1}"/>
              </a:ext>
            </a:extLst>
          </p:cNvPr>
          <p:cNvSpPr>
            <a:spLocks noGrp="1"/>
          </p:cNvSpPr>
          <p:nvPr>
            <p:ph type="sldNum" sz="quarter" idx="4"/>
          </p:nvPr>
        </p:nvSpPr>
        <p:spPr/>
        <p:txBody>
          <a:bodyPr/>
          <a:lstStyle/>
          <a:p>
            <a:r>
              <a:rPr lang="nb-NO" altLang="nb-NO"/>
              <a:t>Side </a:t>
            </a:r>
            <a:fld id="{F57D2C7E-FF28-3646-BDC8-24A1FA3E5E8D}" type="slidenum">
              <a:rPr lang="en-GB" smtClean="0"/>
              <a:pPr/>
              <a:t>19</a:t>
            </a:fld>
            <a:endParaRPr lang="en-GB" dirty="0"/>
          </a:p>
        </p:txBody>
      </p:sp>
    </p:spTree>
    <p:extLst>
      <p:ext uri="{BB962C8B-B14F-4D97-AF65-F5344CB8AC3E}">
        <p14:creationId xmlns:p14="http://schemas.microsoft.com/office/powerpoint/2010/main" val="205058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3BAF40-590B-4BA3-AB44-2554314668F2}"/>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B8125CB6-C91A-4F62-9B95-93EF8162AF70}"/>
              </a:ext>
            </a:extLst>
          </p:cNvPr>
          <p:cNvSpPr>
            <a:spLocks noGrp="1"/>
          </p:cNvSpPr>
          <p:nvPr>
            <p:ph idx="1"/>
          </p:nvPr>
        </p:nvSpPr>
        <p:spPr/>
        <p:txBody>
          <a:bodyPr/>
          <a:lstStyle/>
          <a:p>
            <a:pPr defTabSz="816294" fontAlgn="auto">
              <a:spcBef>
                <a:spcPts val="0"/>
              </a:spcBef>
              <a:spcAft>
                <a:spcPts val="0"/>
              </a:spcAft>
            </a:pPr>
            <a:r>
              <a:rPr lang="nb-NO" dirty="0"/>
              <a:t>. Presentere Øst politidistrikt/Indre Østfold politistasjon</a:t>
            </a:r>
          </a:p>
          <a:p>
            <a:pPr defTabSz="816294" fontAlgn="auto">
              <a:spcBef>
                <a:spcPts val="0"/>
              </a:spcBef>
              <a:spcAft>
                <a:spcPts val="0"/>
              </a:spcAft>
            </a:pPr>
            <a:endParaRPr lang="nb-NO" dirty="0"/>
          </a:p>
          <a:p>
            <a:pPr defTabSz="816294" fontAlgn="auto">
              <a:spcBef>
                <a:spcPts val="0"/>
              </a:spcBef>
              <a:spcAft>
                <a:spcPts val="0"/>
              </a:spcAft>
            </a:pPr>
            <a:r>
              <a:rPr lang="nb-NO" dirty="0"/>
              <a:t>. Status stillinger og økonomi</a:t>
            </a:r>
          </a:p>
          <a:p>
            <a:pPr defTabSz="816294" fontAlgn="auto">
              <a:spcBef>
                <a:spcPts val="0"/>
              </a:spcBef>
              <a:spcAft>
                <a:spcPts val="0"/>
              </a:spcAft>
            </a:pPr>
            <a:endParaRPr lang="nb-NO" dirty="0"/>
          </a:p>
          <a:p>
            <a:pPr defTabSz="816294" fontAlgn="auto">
              <a:spcBef>
                <a:spcPts val="0"/>
              </a:spcBef>
              <a:spcAft>
                <a:spcPts val="0"/>
              </a:spcAft>
            </a:pPr>
            <a:r>
              <a:rPr lang="nb-NO" dirty="0"/>
              <a:t>. Kort om forebyggende som hovedstrategi</a:t>
            </a:r>
          </a:p>
          <a:p>
            <a:pPr defTabSz="816294" fontAlgn="auto">
              <a:spcBef>
                <a:spcPts val="0"/>
              </a:spcBef>
              <a:spcAft>
                <a:spcPts val="0"/>
              </a:spcAft>
            </a:pPr>
            <a:endParaRPr lang="nb-NO" dirty="0"/>
          </a:p>
          <a:p>
            <a:pPr defTabSz="816294" fontAlgn="auto">
              <a:spcBef>
                <a:spcPts val="0"/>
              </a:spcBef>
              <a:spcAft>
                <a:spcPts val="0"/>
              </a:spcAft>
            </a:pPr>
            <a:r>
              <a:rPr lang="nb-NO" dirty="0"/>
              <a:t>. Behovsanalyse fremtidens polititjenester</a:t>
            </a:r>
          </a:p>
        </p:txBody>
      </p:sp>
      <p:sp>
        <p:nvSpPr>
          <p:cNvPr id="4" name="Plassholder for bunntekst 3">
            <a:extLst>
              <a:ext uri="{FF2B5EF4-FFF2-40B4-BE49-F238E27FC236}">
                <a16:creationId xmlns:a16="http://schemas.microsoft.com/office/drawing/2014/main" id="{DDF83276-7BBF-47DA-B85D-709DB11195DB}"/>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825CDD3A-7C76-4714-8EF5-CA9DD020B173}"/>
              </a:ext>
            </a:extLst>
          </p:cNvPr>
          <p:cNvSpPr>
            <a:spLocks noGrp="1"/>
          </p:cNvSpPr>
          <p:nvPr>
            <p:ph type="sldNum" sz="quarter" idx="4"/>
          </p:nvPr>
        </p:nvSpPr>
        <p:spPr/>
        <p:txBody>
          <a:bodyPr/>
          <a:lstStyle/>
          <a:p>
            <a:r>
              <a:rPr lang="nb-NO" altLang="nb-NO"/>
              <a:t>Side </a:t>
            </a:r>
            <a:fld id="{F57D2C7E-FF28-3646-BDC8-24A1FA3E5E8D}" type="slidenum">
              <a:rPr lang="en-GB" smtClean="0"/>
              <a:pPr/>
              <a:t>2</a:t>
            </a:fld>
            <a:endParaRPr lang="en-GB" dirty="0"/>
          </a:p>
        </p:txBody>
      </p:sp>
      <p:sp>
        <p:nvSpPr>
          <p:cNvPr id="6" name="Plassholder for dato 5">
            <a:extLst>
              <a:ext uri="{FF2B5EF4-FFF2-40B4-BE49-F238E27FC236}">
                <a16:creationId xmlns:a16="http://schemas.microsoft.com/office/drawing/2014/main" id="{A13E133C-A51C-47CE-BC73-704888F18447}"/>
              </a:ext>
            </a:extLst>
          </p:cNvPr>
          <p:cNvSpPr>
            <a:spLocks noGrp="1"/>
          </p:cNvSpPr>
          <p:nvPr>
            <p:ph type="dt" sz="half" idx="2"/>
          </p:nvPr>
        </p:nvSpPr>
        <p:spPr/>
        <p:txBody>
          <a:bodyPr/>
          <a:lstStyle/>
          <a:p>
            <a:fld id="{71CF5760-0137-4D42-83E3-B092B0912E30}" type="datetime1">
              <a:rPr lang="nb-NO" smtClean="0"/>
              <a:pPr/>
              <a:t>30.06.2022</a:t>
            </a:fld>
            <a:endParaRPr lang="en-GB" dirty="0"/>
          </a:p>
        </p:txBody>
      </p:sp>
    </p:spTree>
    <p:extLst>
      <p:ext uri="{BB962C8B-B14F-4D97-AF65-F5344CB8AC3E}">
        <p14:creationId xmlns:p14="http://schemas.microsoft.com/office/powerpoint/2010/main" val="3896173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6B2DFD-3308-4F7F-A74B-E8AB72C1ECA2}"/>
              </a:ext>
            </a:extLst>
          </p:cNvPr>
          <p:cNvSpPr>
            <a:spLocks noGrp="1"/>
          </p:cNvSpPr>
          <p:nvPr>
            <p:ph type="title"/>
          </p:nvPr>
        </p:nvSpPr>
        <p:spPr>
          <a:xfrm>
            <a:off x="539750" y="842964"/>
            <a:ext cx="7940717" cy="576262"/>
          </a:xfrm>
        </p:spPr>
        <p:txBody>
          <a:bodyPr>
            <a:normAutofit/>
          </a:bodyPr>
          <a:lstStyle/>
          <a:p>
            <a:r>
              <a:rPr lang="nb-NO" sz="1500" dirty="0"/>
              <a:t>Liten kommune</a:t>
            </a:r>
          </a:p>
        </p:txBody>
      </p:sp>
      <p:sp>
        <p:nvSpPr>
          <p:cNvPr id="3" name="Plassholder for innhold 2">
            <a:extLst>
              <a:ext uri="{FF2B5EF4-FFF2-40B4-BE49-F238E27FC236}">
                <a16:creationId xmlns:a16="http://schemas.microsoft.com/office/drawing/2014/main" id="{3D658103-4E1D-4749-AB64-246A6B852237}"/>
              </a:ext>
            </a:extLst>
          </p:cNvPr>
          <p:cNvSpPr>
            <a:spLocks noGrp="1"/>
          </p:cNvSpPr>
          <p:nvPr>
            <p:ph idx="1"/>
          </p:nvPr>
        </p:nvSpPr>
        <p:spPr>
          <a:xfrm>
            <a:off x="3171885" y="1876946"/>
            <a:ext cx="4995946" cy="2808312"/>
          </a:xfrm>
        </p:spPr>
        <p:txBody>
          <a:bodyPr>
            <a:noAutofit/>
          </a:bodyPr>
          <a:lstStyle/>
          <a:p>
            <a:r>
              <a:rPr lang="nb-NO" sz="1000" dirty="0"/>
              <a:t>Er ikke så opptatt av å få lensmannskontoret tilbake, men ønsker at politiet skal være mer synlig og tilstede i nærmiljøet. Dette gjelder særlig på sommeren, når det er mye aktivitet i kommunen.</a:t>
            </a:r>
          </a:p>
          <a:p>
            <a:r>
              <a:rPr lang="nb-NO" sz="1000" dirty="0"/>
              <a:t>Vil føle seg prioritert, og ha et tett samarbeid med politiet både generelt og i konkrete saker.</a:t>
            </a:r>
          </a:p>
          <a:p>
            <a:r>
              <a:rPr lang="nb-NO" sz="1000" dirty="0"/>
              <a:t>Setter stor pris på samarbeidet med politikontakten.</a:t>
            </a:r>
          </a:p>
          <a:p>
            <a:r>
              <a:rPr lang="nb-NO" sz="1000" dirty="0"/>
              <a:t>Opplever at det er vanskelig å komme gjennom på 02800, og at mange av operatørene de snakker med ikke har nok lokalkunnskap.</a:t>
            </a:r>
          </a:p>
          <a:p>
            <a:r>
              <a:rPr lang="nb-NO" sz="1000" dirty="0"/>
              <a:t>Er bekymret for lang utrykningstid dersom det skjer alvorlige hendelser.</a:t>
            </a:r>
          </a:p>
          <a:p>
            <a:r>
              <a:rPr lang="nb-NO" sz="1000" dirty="0"/>
              <a:t>Synes terskelen for å anmelde saker er blitt litt høyere enn da politiet var til stede i kommunen.</a:t>
            </a:r>
          </a:p>
        </p:txBody>
      </p:sp>
      <p:sp>
        <p:nvSpPr>
          <p:cNvPr id="12" name="Plassholder for innhold 2">
            <a:extLst>
              <a:ext uri="{FF2B5EF4-FFF2-40B4-BE49-F238E27FC236}">
                <a16:creationId xmlns:a16="http://schemas.microsoft.com/office/drawing/2014/main" id="{8AAAE7AB-27BA-4AD9-9F59-DE38F97080DD}"/>
              </a:ext>
            </a:extLst>
          </p:cNvPr>
          <p:cNvSpPr txBox="1">
            <a:spLocks/>
          </p:cNvSpPr>
          <p:nvPr/>
        </p:nvSpPr>
        <p:spPr>
          <a:xfrm>
            <a:off x="539750" y="2013186"/>
            <a:ext cx="2067558" cy="2016224"/>
          </a:xfrm>
          <a:prstGeom prst="rect">
            <a:avLst/>
          </a:prstGeom>
          <a:solidFill>
            <a:schemeClr val="accent4">
              <a:lumMod val="20000"/>
              <a:lumOff val="80000"/>
            </a:schemeClr>
          </a:solidFill>
        </p:spPr>
        <p:txBody>
          <a:bodyPr vert="horz" lIns="0" tIns="0" rIns="0" bIns="0" rtlCol="0">
            <a:noAutofit/>
          </a:bodyPr>
          <a:lst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spcAft>
                <a:spcPts val="0"/>
              </a:spcAft>
              <a:buFont typeface="Arial"/>
              <a:buNone/>
            </a:pPr>
            <a:endParaRPr lang="nb-NO" sz="1000" b="1" dirty="0"/>
          </a:p>
          <a:p>
            <a:pPr marL="180000" lvl="1" indent="0" fontAlgn="auto">
              <a:spcAft>
                <a:spcPts val="0"/>
              </a:spcAft>
              <a:buNone/>
            </a:pPr>
            <a:r>
              <a:rPr lang="nb-NO" sz="1000" b="1" dirty="0"/>
              <a:t>Antall innbyggere: </a:t>
            </a:r>
            <a:r>
              <a:rPr lang="nb-NO" sz="1000" dirty="0"/>
              <a:t>5000</a:t>
            </a:r>
          </a:p>
          <a:p>
            <a:pPr marL="180000" lvl="1" indent="0" fontAlgn="auto">
              <a:spcAft>
                <a:spcPts val="0"/>
              </a:spcAft>
              <a:buNone/>
            </a:pPr>
            <a:r>
              <a:rPr lang="nb-NO" sz="1000" b="1" dirty="0"/>
              <a:t>Nærmeste politistasjon: </a:t>
            </a:r>
            <a:r>
              <a:rPr lang="nb-NO" sz="1000" dirty="0"/>
              <a:t>I nærmeste by. Lensmannskontoret ble nedlagt for 4 år siden.</a:t>
            </a:r>
          </a:p>
          <a:p>
            <a:pPr marL="180000" lvl="1" indent="0" fontAlgn="auto">
              <a:spcAft>
                <a:spcPts val="0"/>
              </a:spcAft>
              <a:buNone/>
            </a:pPr>
            <a:r>
              <a:rPr lang="nb-NO" sz="1000" b="1" dirty="0"/>
              <a:t>Viktig med nye politibygg: </a:t>
            </a:r>
            <a:r>
              <a:rPr lang="nb-NO" sz="1000" dirty="0"/>
              <a:t>Lett tilgjengelig med bil, gode parkeringsmuligheter</a:t>
            </a:r>
          </a:p>
          <a:p>
            <a:pPr marL="180000" lvl="1" indent="0" fontAlgn="auto">
              <a:spcAft>
                <a:spcPts val="0"/>
              </a:spcAft>
              <a:buNone/>
            </a:pPr>
            <a:r>
              <a:rPr lang="nb-NO" sz="1000" b="1" dirty="0"/>
              <a:t>Opptatt av: </a:t>
            </a:r>
            <a:r>
              <a:rPr lang="nb-NO" sz="1000" dirty="0"/>
              <a:t>Politiet må ha god lokalkunnskap</a:t>
            </a:r>
          </a:p>
          <a:p>
            <a:pPr marL="0" indent="0" fontAlgn="auto">
              <a:spcAft>
                <a:spcPts val="0"/>
              </a:spcAft>
              <a:buNone/>
            </a:pPr>
            <a:endParaRPr lang="nb-NO" sz="1000" dirty="0"/>
          </a:p>
        </p:txBody>
      </p:sp>
      <p:sp>
        <p:nvSpPr>
          <p:cNvPr id="9" name="Rektangel 8">
            <a:extLst>
              <a:ext uri="{FF2B5EF4-FFF2-40B4-BE49-F238E27FC236}">
                <a16:creationId xmlns:a16="http://schemas.microsoft.com/office/drawing/2014/main" id="{B513922B-5ADB-4B9A-8C90-AA8F7DF2EFD2}"/>
              </a:ext>
            </a:extLst>
          </p:cNvPr>
          <p:cNvSpPr/>
          <p:nvPr/>
        </p:nvSpPr>
        <p:spPr>
          <a:xfrm>
            <a:off x="3264694" y="419549"/>
            <a:ext cx="3683711" cy="400110"/>
          </a:xfrm>
          <a:prstGeom prst="rect">
            <a:avLst/>
          </a:prstGeom>
        </p:spPr>
        <p:txBody>
          <a:bodyPr wrap="square">
            <a:spAutoFit/>
          </a:bodyPr>
          <a:lstStyle/>
          <a:p>
            <a:r>
              <a:rPr lang="nb-NO" sz="1000" i="1" dirty="0">
                <a:latin typeface="+mn-lt"/>
              </a:rPr>
              <a:t>Det er viktig å ha politifolk med lokalkunnskap, som kjenner de lokale utfordringene og personene."</a:t>
            </a:r>
          </a:p>
        </p:txBody>
      </p:sp>
      <p:sp>
        <p:nvSpPr>
          <p:cNvPr id="10" name="Snakkeboble: rektangel 9">
            <a:extLst>
              <a:ext uri="{FF2B5EF4-FFF2-40B4-BE49-F238E27FC236}">
                <a16:creationId xmlns:a16="http://schemas.microsoft.com/office/drawing/2014/main" id="{665A21A3-9120-4FDB-BDC5-873C51D1F820}"/>
              </a:ext>
            </a:extLst>
          </p:cNvPr>
          <p:cNvSpPr/>
          <p:nvPr/>
        </p:nvSpPr>
        <p:spPr>
          <a:xfrm>
            <a:off x="3390602" y="727788"/>
            <a:ext cx="3733714" cy="618956"/>
          </a:xfrm>
          <a:prstGeom prst="wedgeRectCallout">
            <a:avLst>
              <a:gd name="adj1" fmla="val -2612"/>
              <a:gd name="adj2" fmla="val 16549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D5C2B8C0-8D6C-4457-8BC7-E2882D41D250}"/>
              </a:ext>
            </a:extLst>
          </p:cNvPr>
          <p:cNvSpPr txBox="1"/>
          <p:nvPr/>
        </p:nvSpPr>
        <p:spPr>
          <a:xfrm>
            <a:off x="2870825" y="74194"/>
            <a:ext cx="411433" cy="1938992"/>
          </a:xfrm>
          <a:prstGeom prst="rect">
            <a:avLst/>
          </a:prstGeom>
          <a:noFill/>
        </p:spPr>
        <p:txBody>
          <a:bodyPr wrap="square" rtlCol="0">
            <a:spAutoFit/>
          </a:bodyPr>
          <a:lstStyle/>
          <a:p>
            <a:r>
              <a:rPr lang="nb-NO" sz="6000" i="1" dirty="0">
                <a:solidFill>
                  <a:schemeClr val="accent2"/>
                </a:solidFill>
              </a:rPr>
              <a:t>"</a:t>
            </a:r>
          </a:p>
          <a:p>
            <a:pPr algn="l"/>
            <a:endParaRPr lang="nb-NO" sz="6000" dirty="0">
              <a:solidFill>
                <a:schemeClr val="tx1"/>
              </a:solidFill>
              <a:latin typeface="+mn-lt"/>
            </a:endParaRPr>
          </a:p>
        </p:txBody>
      </p:sp>
      <p:sp>
        <p:nvSpPr>
          <p:cNvPr id="13" name="Ellipse 12">
            <a:extLst>
              <a:ext uri="{FF2B5EF4-FFF2-40B4-BE49-F238E27FC236}">
                <a16:creationId xmlns:a16="http://schemas.microsoft.com/office/drawing/2014/main" id="{01B8E787-2653-4933-AE7A-F77F61DAEBA0}"/>
              </a:ext>
            </a:extLst>
          </p:cNvPr>
          <p:cNvSpPr/>
          <p:nvPr/>
        </p:nvSpPr>
        <p:spPr>
          <a:xfrm>
            <a:off x="7668344" y="411510"/>
            <a:ext cx="1152128" cy="115217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pic>
        <p:nvPicPr>
          <p:cNvPr id="14" name="EDF7861F-9BA7-4D4D-AF87-07FAFF69D079" descr="1DBF4928-D007-4E3C-AA09-00FDF472E437">
            <a:extLst>
              <a:ext uri="{FF2B5EF4-FFF2-40B4-BE49-F238E27FC236}">
                <a16:creationId xmlns:a16="http://schemas.microsoft.com/office/drawing/2014/main" id="{CD623AEC-3751-4C6F-B661-DCB789580A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38" t="11746" r="19950" b="4255"/>
          <a:stretch/>
        </p:blipFill>
        <p:spPr bwMode="auto">
          <a:xfrm>
            <a:off x="8015641" y="777720"/>
            <a:ext cx="442394" cy="42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lysbildenummer 3">
            <a:extLst>
              <a:ext uri="{FF2B5EF4-FFF2-40B4-BE49-F238E27FC236}">
                <a16:creationId xmlns:a16="http://schemas.microsoft.com/office/drawing/2014/main" id="{D3469371-0DC0-4B13-BA0C-83663D44ED96}"/>
              </a:ext>
            </a:extLst>
          </p:cNvPr>
          <p:cNvSpPr>
            <a:spLocks noGrp="1"/>
          </p:cNvSpPr>
          <p:nvPr>
            <p:ph type="sldNum" sz="quarter" idx="4"/>
          </p:nvPr>
        </p:nvSpPr>
        <p:spPr/>
        <p:txBody>
          <a:bodyPr/>
          <a:lstStyle/>
          <a:p>
            <a:r>
              <a:rPr lang="nb-NO" altLang="nb-NO"/>
              <a:t>Side </a:t>
            </a:r>
            <a:fld id="{F57D2C7E-FF28-3646-BDC8-24A1FA3E5E8D}" type="slidenum">
              <a:rPr lang="en-GB" smtClean="0"/>
              <a:pPr/>
              <a:t>20</a:t>
            </a:fld>
            <a:endParaRPr lang="en-GB" dirty="0"/>
          </a:p>
        </p:txBody>
      </p:sp>
    </p:spTree>
    <p:extLst>
      <p:ext uri="{BB962C8B-B14F-4D97-AF65-F5344CB8AC3E}">
        <p14:creationId xmlns:p14="http://schemas.microsoft.com/office/powerpoint/2010/main" val="4079315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C8915B-9127-4708-9227-07D050D0A12E}"/>
              </a:ext>
            </a:extLst>
          </p:cNvPr>
          <p:cNvSpPr>
            <a:spLocks noGrp="1"/>
          </p:cNvSpPr>
          <p:nvPr>
            <p:ph type="title"/>
          </p:nvPr>
        </p:nvSpPr>
        <p:spPr/>
        <p:txBody>
          <a:bodyPr>
            <a:normAutofit/>
          </a:bodyPr>
          <a:lstStyle/>
          <a:p>
            <a:r>
              <a:rPr lang="nb-NO" sz="1500" dirty="0"/>
              <a:t>Ungdom</a:t>
            </a:r>
          </a:p>
        </p:txBody>
      </p:sp>
      <p:sp>
        <p:nvSpPr>
          <p:cNvPr id="4" name="Plassholder for lysbildenummer 3">
            <a:extLst>
              <a:ext uri="{FF2B5EF4-FFF2-40B4-BE49-F238E27FC236}">
                <a16:creationId xmlns:a16="http://schemas.microsoft.com/office/drawing/2014/main" id="{E678B2DB-5856-479F-9DB8-1161C35C2A49}"/>
              </a:ext>
            </a:extLst>
          </p:cNvPr>
          <p:cNvSpPr>
            <a:spLocks noGrp="1"/>
          </p:cNvSpPr>
          <p:nvPr>
            <p:ph type="sldNum" sz="quarter" idx="4"/>
          </p:nvPr>
        </p:nvSpPr>
        <p:spPr/>
        <p:txBody>
          <a:bodyPr/>
          <a:lstStyle/>
          <a:p>
            <a:r>
              <a:rPr lang="nb-NO" altLang="nb-NO"/>
              <a:t>Side </a:t>
            </a:r>
            <a:fld id="{F57D2C7E-FF28-3646-BDC8-24A1FA3E5E8D}" type="slidenum">
              <a:rPr lang="en-GB" smtClean="0"/>
              <a:pPr/>
              <a:t>21</a:t>
            </a:fld>
            <a:endParaRPr lang="en-GB" dirty="0"/>
          </a:p>
        </p:txBody>
      </p:sp>
      <p:sp>
        <p:nvSpPr>
          <p:cNvPr id="5" name="Plassholder for innhold 2">
            <a:extLst>
              <a:ext uri="{FF2B5EF4-FFF2-40B4-BE49-F238E27FC236}">
                <a16:creationId xmlns:a16="http://schemas.microsoft.com/office/drawing/2014/main" id="{8EFFFFB1-262A-4412-A8A6-4040B3E92478}"/>
              </a:ext>
            </a:extLst>
          </p:cNvPr>
          <p:cNvSpPr>
            <a:spLocks noGrp="1"/>
          </p:cNvSpPr>
          <p:nvPr>
            <p:ph idx="1"/>
          </p:nvPr>
        </p:nvSpPr>
        <p:spPr>
          <a:xfrm>
            <a:off x="3607796" y="1571968"/>
            <a:ext cx="4995946" cy="3001121"/>
          </a:xfrm>
        </p:spPr>
        <p:txBody>
          <a:bodyPr>
            <a:noAutofit/>
          </a:bodyPr>
          <a:lstStyle/>
          <a:p>
            <a:r>
              <a:rPr lang="nb-NO" sz="1000" dirty="0"/>
              <a:t>Har ikke hatt så mye kontakt med politiet, men innrømmer at han blir litt bekymret når han ser en politibil kjøre forbi.</a:t>
            </a:r>
          </a:p>
          <a:p>
            <a:r>
              <a:rPr lang="nb-NO" sz="1000" dirty="0"/>
              <a:t>Har vært på en fest hvor politiet kom på grunn av bråk. Synes en av politimennene var litt for brå og mistenksom da han snakket med ungdommene. Skulle ønske politiet heller hadde vært litt mer åpne og stilt spørsmål om hva som egentlig hadde skjedd.</a:t>
            </a:r>
          </a:p>
          <a:p>
            <a:r>
              <a:rPr lang="nb-NO" sz="1000" dirty="0"/>
              <a:t>Synes det hadde vært fint om politiet kunne stikke innom skolen og fotballbanen for å prate innimellom, slik at han kan bli kjent med noen av politifolkene.</a:t>
            </a:r>
          </a:p>
          <a:p>
            <a:r>
              <a:rPr lang="nb-NO" sz="1000" dirty="0"/>
              <a:t>Liker tanken på å kunne chatte med politiet, særlig om han ikke vet helt hvem han skal spørre om noe. Om han eller venner skulle bli utsatt for vold eller noe annet alvorlig, ville han likevel helst ha ringt politiet, og gjerne møtt noen ansikt til ansikt.</a:t>
            </a:r>
          </a:p>
          <a:p>
            <a:r>
              <a:rPr lang="nb-NO" sz="1000" dirty="0"/>
              <a:t>Har aldri vært på politistasjonen utenom når han har fått pass, men er opptatt av at om han skulle trenge å komme dit en dag for avhør eller lignende, må det føles trygt. </a:t>
            </a:r>
          </a:p>
          <a:p>
            <a:pPr marL="0" indent="0">
              <a:buNone/>
            </a:pPr>
            <a:endParaRPr lang="nb-NO" sz="1000" dirty="0"/>
          </a:p>
          <a:p>
            <a:endParaRPr lang="nb-NO" sz="1000" dirty="0"/>
          </a:p>
        </p:txBody>
      </p:sp>
      <p:sp>
        <p:nvSpPr>
          <p:cNvPr id="6" name="Rektangel 5">
            <a:extLst>
              <a:ext uri="{FF2B5EF4-FFF2-40B4-BE49-F238E27FC236}">
                <a16:creationId xmlns:a16="http://schemas.microsoft.com/office/drawing/2014/main" id="{4278F95D-7196-40D1-893D-81BA388670D0}"/>
              </a:ext>
            </a:extLst>
          </p:cNvPr>
          <p:cNvSpPr/>
          <p:nvPr/>
        </p:nvSpPr>
        <p:spPr>
          <a:xfrm>
            <a:off x="522729" y="3507322"/>
            <a:ext cx="2711151" cy="1031051"/>
          </a:xfrm>
          <a:prstGeom prst="rect">
            <a:avLst/>
          </a:prstGeom>
        </p:spPr>
        <p:txBody>
          <a:bodyPr wrap="square">
            <a:spAutoFit/>
          </a:bodyPr>
          <a:lstStyle/>
          <a:p>
            <a:r>
              <a:rPr lang="nb-NO" sz="1000" i="1" dirty="0">
                <a:latin typeface="+mj-lt"/>
              </a:rPr>
              <a:t>Politiet er symbolet på trygghet og fred, ikke noen vi skal være redd for. Det er viktig at dere ufarliggjør dere, slik at vi skjønner at dere er folk vi kan gå til."</a:t>
            </a:r>
          </a:p>
          <a:p>
            <a:endParaRPr lang="nb-NO" sz="1100" i="1" dirty="0">
              <a:latin typeface="+mn-lt"/>
            </a:endParaRPr>
          </a:p>
        </p:txBody>
      </p:sp>
      <p:grpSp>
        <p:nvGrpSpPr>
          <p:cNvPr id="7" name="Gruppe 6">
            <a:extLst>
              <a:ext uri="{FF2B5EF4-FFF2-40B4-BE49-F238E27FC236}">
                <a16:creationId xmlns:a16="http://schemas.microsoft.com/office/drawing/2014/main" id="{E622C48F-E6EA-4194-9F06-2C6971459F3B}"/>
              </a:ext>
            </a:extLst>
          </p:cNvPr>
          <p:cNvGrpSpPr/>
          <p:nvPr/>
        </p:nvGrpSpPr>
        <p:grpSpPr>
          <a:xfrm>
            <a:off x="1244104" y="2020060"/>
            <a:ext cx="1152128" cy="1152178"/>
            <a:chOff x="7668344" y="411510"/>
            <a:chExt cx="1152128" cy="1152178"/>
          </a:xfrm>
        </p:grpSpPr>
        <p:pic>
          <p:nvPicPr>
            <p:cNvPr id="8" name="1B819CE2-8A25-406C-9DE2-A43F428D2D54" descr="C46EF7AD-4623-49E9-A21F-468C9CBB322B">
              <a:extLst>
                <a:ext uri="{FF2B5EF4-FFF2-40B4-BE49-F238E27FC236}">
                  <a16:creationId xmlns:a16="http://schemas.microsoft.com/office/drawing/2014/main" id="{984DDBF8-5A58-4E2A-9F69-BB0932148D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98" t="19051" r="36385" b="24950"/>
            <a:stretch/>
          </p:blipFill>
          <p:spPr bwMode="auto">
            <a:xfrm>
              <a:off x="7914448" y="423145"/>
              <a:ext cx="736021" cy="105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llipse 8">
              <a:extLst>
                <a:ext uri="{FF2B5EF4-FFF2-40B4-BE49-F238E27FC236}">
                  <a16:creationId xmlns:a16="http://schemas.microsoft.com/office/drawing/2014/main" id="{DDA0ACF9-7288-4C8F-AC42-2E535B905335}"/>
                </a:ext>
              </a:extLst>
            </p:cNvPr>
            <p:cNvSpPr/>
            <p:nvPr/>
          </p:nvSpPr>
          <p:spPr>
            <a:xfrm>
              <a:off x="7668344" y="411510"/>
              <a:ext cx="1152128" cy="115217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grpSp>
      <p:sp>
        <p:nvSpPr>
          <p:cNvPr id="10" name="TekstSylinder 9">
            <a:extLst>
              <a:ext uri="{FF2B5EF4-FFF2-40B4-BE49-F238E27FC236}">
                <a16:creationId xmlns:a16="http://schemas.microsoft.com/office/drawing/2014/main" id="{B013C2C8-9594-4332-9151-972B3A3DA0E4}"/>
              </a:ext>
            </a:extLst>
          </p:cNvPr>
          <p:cNvSpPr txBox="1"/>
          <p:nvPr/>
        </p:nvSpPr>
        <p:spPr>
          <a:xfrm>
            <a:off x="179512" y="3072529"/>
            <a:ext cx="411433" cy="1938992"/>
          </a:xfrm>
          <a:prstGeom prst="rect">
            <a:avLst/>
          </a:prstGeom>
          <a:noFill/>
        </p:spPr>
        <p:txBody>
          <a:bodyPr wrap="square" rtlCol="0">
            <a:spAutoFit/>
          </a:bodyPr>
          <a:lstStyle/>
          <a:p>
            <a:r>
              <a:rPr lang="nb-NO" sz="6000" i="1" dirty="0">
                <a:solidFill>
                  <a:schemeClr val="accent2"/>
                </a:solidFill>
              </a:rPr>
              <a:t>"</a:t>
            </a:r>
          </a:p>
          <a:p>
            <a:pPr algn="l"/>
            <a:endParaRPr lang="nb-NO" sz="6000" dirty="0">
              <a:solidFill>
                <a:schemeClr val="tx1"/>
              </a:solidFill>
              <a:latin typeface="+mn-lt"/>
            </a:endParaRPr>
          </a:p>
        </p:txBody>
      </p:sp>
    </p:spTree>
    <p:extLst>
      <p:ext uri="{BB962C8B-B14F-4D97-AF65-F5344CB8AC3E}">
        <p14:creationId xmlns:p14="http://schemas.microsoft.com/office/powerpoint/2010/main" val="428503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0B1F7F15-CF53-44D7-B93E-D1F0A907BEF8}"/>
              </a:ext>
            </a:extLst>
          </p:cNvPr>
          <p:cNvSpPr>
            <a:spLocks noGrp="1"/>
          </p:cNvSpPr>
          <p:nvPr>
            <p:ph type="sldNum" sz="quarter" idx="4"/>
          </p:nvPr>
        </p:nvSpPr>
        <p:spPr/>
        <p:txBody>
          <a:bodyPr/>
          <a:lstStyle/>
          <a:p>
            <a:r>
              <a:rPr lang="nb-NO" altLang="nb-NO"/>
              <a:t>Side </a:t>
            </a:r>
            <a:fld id="{F57D2C7E-FF28-3646-BDC8-24A1FA3E5E8D}" type="slidenum">
              <a:rPr lang="en-GB" smtClean="0"/>
              <a:pPr/>
              <a:t>22</a:t>
            </a:fld>
            <a:endParaRPr lang="en-GB" dirty="0"/>
          </a:p>
        </p:txBody>
      </p:sp>
      <p:sp>
        <p:nvSpPr>
          <p:cNvPr id="6" name="Tittel 1">
            <a:extLst>
              <a:ext uri="{FF2B5EF4-FFF2-40B4-BE49-F238E27FC236}">
                <a16:creationId xmlns:a16="http://schemas.microsoft.com/office/drawing/2014/main" id="{B991F33A-9703-4237-930F-5D6D1E2D17B6}"/>
              </a:ext>
            </a:extLst>
          </p:cNvPr>
          <p:cNvSpPr>
            <a:spLocks noGrp="1"/>
          </p:cNvSpPr>
          <p:nvPr>
            <p:ph type="title"/>
          </p:nvPr>
        </p:nvSpPr>
        <p:spPr>
          <a:xfrm>
            <a:off x="539750" y="842964"/>
            <a:ext cx="7940717" cy="576262"/>
          </a:xfrm>
        </p:spPr>
        <p:txBody>
          <a:bodyPr>
            <a:normAutofit/>
          </a:bodyPr>
          <a:lstStyle/>
          <a:p>
            <a:r>
              <a:rPr lang="nb-NO" sz="1500" dirty="0"/>
              <a:t>Kriminalitetsutsatt</a:t>
            </a:r>
          </a:p>
        </p:txBody>
      </p:sp>
      <p:sp>
        <p:nvSpPr>
          <p:cNvPr id="7" name="Plassholder for innhold 2">
            <a:extLst>
              <a:ext uri="{FF2B5EF4-FFF2-40B4-BE49-F238E27FC236}">
                <a16:creationId xmlns:a16="http://schemas.microsoft.com/office/drawing/2014/main" id="{AE0CB264-47DD-4F53-8AEA-EB9E0F5BD746}"/>
              </a:ext>
            </a:extLst>
          </p:cNvPr>
          <p:cNvSpPr>
            <a:spLocks noGrp="1"/>
          </p:cNvSpPr>
          <p:nvPr>
            <p:ph idx="1"/>
          </p:nvPr>
        </p:nvSpPr>
        <p:spPr>
          <a:xfrm>
            <a:off x="3614481" y="1419226"/>
            <a:ext cx="4995946" cy="3458579"/>
          </a:xfrm>
        </p:spPr>
        <p:txBody>
          <a:bodyPr>
            <a:noAutofit/>
          </a:bodyPr>
          <a:lstStyle/>
          <a:p>
            <a:r>
              <a:rPr lang="nb-NO" sz="1000" dirty="0"/>
              <a:t>Ble fysisk og psykisk mishandlet av tidligere ektemann, som hun ble skilt fra for ett år siden. </a:t>
            </a:r>
          </a:p>
          <a:p>
            <a:r>
              <a:rPr lang="nb-NO" sz="1000" dirty="0"/>
              <a:t>Opplevde å ikke bli trodd i møtet med helsevesenet, men fikk kontakt med Støttesenteret for kriminalitetsutsatte via en venninne. Der opplevde hun å bli tatt på alvor, og få god veiledning videre.</a:t>
            </a:r>
          </a:p>
          <a:p>
            <a:r>
              <a:rPr lang="nb-NO" sz="1000" dirty="0"/>
              <a:t>Anmeldte for tre måneder siden ektemannen for mishandling, og har så langt vært inne til ett avhør. Hun opplevde selve avhøret som bra, men synes det var vanskelig å møte opp på politistasjonen for å anmelde. Hun var redd for å møte på noen hun kjente, og synes det var ubehagelig å måtte fortelle hvorfor hun var der når andre i lokalet kunne høre alt hun sa.</a:t>
            </a:r>
          </a:p>
          <a:p>
            <a:r>
              <a:rPr lang="nb-NO" sz="1000" dirty="0"/>
              <a:t>Hun kan likevel ikke se for seg at avhøret kunne ha blitt gjennomført på Teams eller andre digitale flater, siden hun synes det er vanskelig å skape tillit gjennom en skjerm.</a:t>
            </a:r>
          </a:p>
          <a:p>
            <a:r>
              <a:rPr lang="nb-NO" sz="1000" dirty="0"/>
              <a:t>Venter nå på tilbakemelding om hva som skjer videre i saken, og synes det er veldig vanskelig å ikke vite mer om prosessen.</a:t>
            </a:r>
          </a:p>
          <a:p>
            <a:r>
              <a:rPr lang="nb-NO" sz="1000" dirty="0"/>
              <a:t>Hun er særlig bekymret for barna, og konsekvensene en eventuell rettssak vil kunne ha for dem.</a:t>
            </a:r>
          </a:p>
        </p:txBody>
      </p:sp>
      <p:sp>
        <p:nvSpPr>
          <p:cNvPr id="8" name="Rektangel 7">
            <a:extLst>
              <a:ext uri="{FF2B5EF4-FFF2-40B4-BE49-F238E27FC236}">
                <a16:creationId xmlns:a16="http://schemas.microsoft.com/office/drawing/2014/main" id="{FAF0DF26-3694-4FBF-AB8D-6E363F663B07}"/>
              </a:ext>
            </a:extLst>
          </p:cNvPr>
          <p:cNvSpPr/>
          <p:nvPr/>
        </p:nvSpPr>
        <p:spPr>
          <a:xfrm>
            <a:off x="500320" y="3365518"/>
            <a:ext cx="2592288" cy="1015663"/>
          </a:xfrm>
          <a:prstGeom prst="rect">
            <a:avLst/>
          </a:prstGeom>
        </p:spPr>
        <p:txBody>
          <a:bodyPr wrap="square">
            <a:spAutoFit/>
          </a:bodyPr>
          <a:lstStyle/>
          <a:p>
            <a:r>
              <a:rPr lang="nb-NO" sz="1000" i="1" dirty="0">
                <a:latin typeface="+mj-lt"/>
              </a:rPr>
              <a:t>Bare se meg. Jeg tenker at en person trenger å bli sett og hørt, bli tatt på alvor, få informasjon og at ungene får den hjelpen de trenger, uansett om det blir dom i saken eller ikke."</a:t>
            </a:r>
          </a:p>
        </p:txBody>
      </p:sp>
      <p:sp>
        <p:nvSpPr>
          <p:cNvPr id="9" name="TekstSylinder 8">
            <a:extLst>
              <a:ext uri="{FF2B5EF4-FFF2-40B4-BE49-F238E27FC236}">
                <a16:creationId xmlns:a16="http://schemas.microsoft.com/office/drawing/2014/main" id="{EA542A0F-9F8C-45F0-B48D-38B8E218DD0B}"/>
              </a:ext>
            </a:extLst>
          </p:cNvPr>
          <p:cNvSpPr txBox="1"/>
          <p:nvPr/>
        </p:nvSpPr>
        <p:spPr>
          <a:xfrm>
            <a:off x="179512" y="2931790"/>
            <a:ext cx="411433" cy="1938992"/>
          </a:xfrm>
          <a:prstGeom prst="rect">
            <a:avLst/>
          </a:prstGeom>
          <a:noFill/>
        </p:spPr>
        <p:txBody>
          <a:bodyPr wrap="square" rtlCol="0">
            <a:spAutoFit/>
          </a:bodyPr>
          <a:lstStyle/>
          <a:p>
            <a:r>
              <a:rPr lang="nb-NO" sz="6000" i="1" dirty="0">
                <a:solidFill>
                  <a:schemeClr val="accent2"/>
                </a:solidFill>
              </a:rPr>
              <a:t>"</a:t>
            </a:r>
          </a:p>
          <a:p>
            <a:pPr algn="l"/>
            <a:endParaRPr lang="nb-NO" sz="6000" dirty="0">
              <a:solidFill>
                <a:schemeClr val="tx1"/>
              </a:solidFill>
              <a:latin typeface="+mn-lt"/>
            </a:endParaRPr>
          </a:p>
        </p:txBody>
      </p:sp>
      <p:grpSp>
        <p:nvGrpSpPr>
          <p:cNvPr id="2" name="Gruppe 1">
            <a:extLst>
              <a:ext uri="{FF2B5EF4-FFF2-40B4-BE49-F238E27FC236}">
                <a16:creationId xmlns:a16="http://schemas.microsoft.com/office/drawing/2014/main" id="{05A57E38-9E38-40E3-8BA1-0691C370A79A}"/>
              </a:ext>
            </a:extLst>
          </p:cNvPr>
          <p:cNvGrpSpPr/>
          <p:nvPr/>
        </p:nvGrpSpPr>
        <p:grpSpPr>
          <a:xfrm>
            <a:off x="1232238" y="1995661"/>
            <a:ext cx="1152128" cy="1152178"/>
            <a:chOff x="1232238" y="1842641"/>
            <a:chExt cx="1152128" cy="1152178"/>
          </a:xfrm>
        </p:grpSpPr>
        <p:pic>
          <p:nvPicPr>
            <p:cNvPr id="5" name="AC3F2729-4109-4ED6-AD17-1019DD8306D7" descr="1F743BB5-F10B-4383-97BB-E20774293532">
              <a:extLst>
                <a:ext uri="{FF2B5EF4-FFF2-40B4-BE49-F238E27FC236}">
                  <a16:creationId xmlns:a16="http://schemas.microsoft.com/office/drawing/2014/main" id="{C981AC09-F9DA-4137-BE8D-ED9CB4FFF6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07" t="21485" r="39382" b="17616"/>
            <a:stretch/>
          </p:blipFill>
          <p:spPr bwMode="auto">
            <a:xfrm>
              <a:off x="1470995" y="1914649"/>
              <a:ext cx="697149" cy="97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lipse 9">
              <a:extLst>
                <a:ext uri="{FF2B5EF4-FFF2-40B4-BE49-F238E27FC236}">
                  <a16:creationId xmlns:a16="http://schemas.microsoft.com/office/drawing/2014/main" id="{FDCD9D8A-4B17-4EF7-9FB9-84E991C74BD3}"/>
                </a:ext>
              </a:extLst>
            </p:cNvPr>
            <p:cNvSpPr/>
            <p:nvPr/>
          </p:nvSpPr>
          <p:spPr>
            <a:xfrm>
              <a:off x="1232238" y="1842641"/>
              <a:ext cx="1152128" cy="115217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49364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B105C90A-7F88-4BF2-931D-E32457D5763F}"/>
              </a:ext>
            </a:extLst>
          </p:cNvPr>
          <p:cNvGrpSpPr/>
          <p:nvPr/>
        </p:nvGrpSpPr>
        <p:grpSpPr>
          <a:xfrm>
            <a:off x="7890597" y="277122"/>
            <a:ext cx="1008812" cy="898649"/>
            <a:chOff x="5983361" y="3210414"/>
            <a:chExt cx="1468959" cy="1401785"/>
          </a:xfrm>
        </p:grpSpPr>
        <p:sp>
          <p:nvSpPr>
            <p:cNvPr id="7" name="Ellipse 6">
              <a:extLst>
                <a:ext uri="{FF2B5EF4-FFF2-40B4-BE49-F238E27FC236}">
                  <a16:creationId xmlns:a16="http://schemas.microsoft.com/office/drawing/2014/main" id="{DBA8B93F-ECB2-4272-A5A3-BEB1D12327AE}"/>
                </a:ext>
              </a:extLst>
            </p:cNvPr>
            <p:cNvSpPr/>
            <p:nvPr/>
          </p:nvSpPr>
          <p:spPr>
            <a:xfrm>
              <a:off x="6561421" y="3210414"/>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9CB1E3FA-B9D0-4B73-A21A-157CAC0AB217}"/>
                </a:ext>
              </a:extLst>
            </p:cNvPr>
            <p:cNvSpPr/>
            <p:nvPr/>
          </p:nvSpPr>
          <p:spPr>
            <a:xfrm>
              <a:off x="5983361" y="3637721"/>
              <a:ext cx="792088"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Ellipse 11">
              <a:extLst>
                <a:ext uri="{FF2B5EF4-FFF2-40B4-BE49-F238E27FC236}">
                  <a16:creationId xmlns:a16="http://schemas.microsoft.com/office/drawing/2014/main" id="{3CEBD803-4547-4B45-9167-68FCA4204194}"/>
                </a:ext>
              </a:extLst>
            </p:cNvPr>
            <p:cNvSpPr/>
            <p:nvPr/>
          </p:nvSpPr>
          <p:spPr>
            <a:xfrm>
              <a:off x="6660232" y="3820111"/>
              <a:ext cx="792088" cy="79208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13" name="TekstSylinder 12">
            <a:extLst>
              <a:ext uri="{FF2B5EF4-FFF2-40B4-BE49-F238E27FC236}">
                <a16:creationId xmlns:a16="http://schemas.microsoft.com/office/drawing/2014/main" id="{7FE25A1A-4595-4A0E-821D-4233AE44FF7D}"/>
              </a:ext>
            </a:extLst>
          </p:cNvPr>
          <p:cNvSpPr txBox="1"/>
          <p:nvPr/>
        </p:nvSpPr>
        <p:spPr>
          <a:xfrm>
            <a:off x="467544" y="1419225"/>
            <a:ext cx="3528392" cy="2554545"/>
          </a:xfrm>
          <a:prstGeom prst="rect">
            <a:avLst/>
          </a:prstGeom>
          <a:noFill/>
        </p:spPr>
        <p:txBody>
          <a:bodyPr wrap="square" rtlCol="0">
            <a:spAutoFit/>
          </a:bodyPr>
          <a:lstStyle/>
          <a:p>
            <a:pPr algn="l"/>
            <a:r>
              <a:rPr lang="nb-NO" sz="3200" dirty="0">
                <a:solidFill>
                  <a:schemeClr val="tx1"/>
                </a:solidFill>
                <a:latin typeface="+mn-lt"/>
              </a:rPr>
              <a:t>Innsikt i medarbeidernes behov og ønsker</a:t>
            </a:r>
          </a:p>
          <a:p>
            <a:pPr algn="l"/>
            <a:endParaRPr lang="nb-NO" sz="1600" dirty="0">
              <a:latin typeface="+mn-lt"/>
            </a:endParaRPr>
          </a:p>
          <a:p>
            <a:pPr algn="l"/>
            <a:endParaRPr lang="nb-NO" sz="1600" dirty="0">
              <a:solidFill>
                <a:schemeClr val="tx1"/>
              </a:solidFill>
              <a:latin typeface="+mn-lt"/>
            </a:endParaRPr>
          </a:p>
        </p:txBody>
      </p:sp>
      <p:sp>
        <p:nvSpPr>
          <p:cNvPr id="2" name="Plassholder for lysbildenummer 1">
            <a:extLst>
              <a:ext uri="{FF2B5EF4-FFF2-40B4-BE49-F238E27FC236}">
                <a16:creationId xmlns:a16="http://schemas.microsoft.com/office/drawing/2014/main" id="{F53A3B1C-1C62-4B21-9AD0-BEF103218E58}"/>
              </a:ext>
            </a:extLst>
          </p:cNvPr>
          <p:cNvSpPr>
            <a:spLocks noGrp="1"/>
          </p:cNvSpPr>
          <p:nvPr>
            <p:ph type="sldNum" sz="quarter" idx="12"/>
          </p:nvPr>
        </p:nvSpPr>
        <p:spPr/>
        <p:txBody>
          <a:bodyPr/>
          <a:lstStyle/>
          <a:p>
            <a:fld id="{F2675DEE-8372-4C01-8C66-F717C0D7616E}" type="slidenum">
              <a:rPr lang="nb-NO" smtClean="0"/>
              <a:t>23</a:t>
            </a:fld>
            <a:endParaRPr lang="nb-NO"/>
          </a:p>
        </p:txBody>
      </p:sp>
      <p:pic>
        <p:nvPicPr>
          <p:cNvPr id="9" name="9ABB0403-FD48-4DF5-8D6A-AE97DE5ABB43" descr="61747EB7-2AF3-4289-9342-69FD0C47FB34">
            <a:extLst>
              <a:ext uri="{FF2B5EF4-FFF2-40B4-BE49-F238E27FC236}">
                <a16:creationId xmlns:a16="http://schemas.microsoft.com/office/drawing/2014/main" id="{CA19A4DA-2506-4683-8319-97B7DD85B1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356" t="13190" r="21776" b="7907"/>
          <a:stretch/>
        </p:blipFill>
        <p:spPr bwMode="auto">
          <a:xfrm>
            <a:off x="5006476" y="1275606"/>
            <a:ext cx="2884121"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018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79ADD8-3A67-4FC8-8DAC-66BDD2EA7705}"/>
              </a:ext>
            </a:extLst>
          </p:cNvPr>
          <p:cNvSpPr>
            <a:spLocks noGrp="1"/>
          </p:cNvSpPr>
          <p:nvPr>
            <p:ph type="title"/>
          </p:nvPr>
        </p:nvSpPr>
        <p:spPr>
          <a:xfrm>
            <a:off x="539750" y="842963"/>
            <a:ext cx="8064500" cy="570533"/>
          </a:xfrm>
        </p:spPr>
        <p:txBody>
          <a:bodyPr>
            <a:normAutofit/>
          </a:bodyPr>
          <a:lstStyle/>
          <a:p>
            <a:r>
              <a:rPr lang="nb-NO" sz="1500" dirty="0"/>
              <a:t>Hvordan har vi fått tilbakemeldinger fra medarbeiderne? </a:t>
            </a:r>
          </a:p>
        </p:txBody>
      </p:sp>
      <p:sp>
        <p:nvSpPr>
          <p:cNvPr id="3" name="Plassholder for innhold 2">
            <a:extLst>
              <a:ext uri="{FF2B5EF4-FFF2-40B4-BE49-F238E27FC236}">
                <a16:creationId xmlns:a16="http://schemas.microsoft.com/office/drawing/2014/main" id="{A767C91D-749C-47E8-903D-58FD9EADC01C}"/>
              </a:ext>
            </a:extLst>
          </p:cNvPr>
          <p:cNvSpPr>
            <a:spLocks noGrp="1"/>
          </p:cNvSpPr>
          <p:nvPr>
            <p:ph idx="1"/>
          </p:nvPr>
        </p:nvSpPr>
        <p:spPr/>
        <p:txBody>
          <a:bodyPr>
            <a:normAutofit/>
          </a:bodyPr>
          <a:lstStyle/>
          <a:p>
            <a:pPr marL="0" indent="0">
              <a:buNone/>
            </a:pPr>
            <a:r>
              <a:rPr lang="nb-NO" sz="1000" dirty="0"/>
              <a:t>I det interne innsiktsarbeidet har vi gjennom ulike prosesser forsøkt å kartlegge hvilke tanker ansatte i Øst politidistrikt gjør seg om polititjenesten, og hvilke behov ulike medarbeidergrupper har når det kommer til arbeidsplass og bygg.</a:t>
            </a:r>
          </a:p>
          <a:p>
            <a:pPr marL="0" indent="0">
              <a:buNone/>
            </a:pPr>
            <a:r>
              <a:rPr lang="nb-NO" sz="1000" dirty="0">
                <a:highlight>
                  <a:srgbClr val="FFFF00"/>
                </a:highlight>
              </a:rPr>
              <a:t>Datainnsamlingen er basert på </a:t>
            </a:r>
            <a:r>
              <a:rPr lang="nb-NO" sz="1000" b="1" dirty="0">
                <a:highlight>
                  <a:srgbClr val="FFFF00"/>
                </a:highlight>
              </a:rPr>
              <a:t>kvalitativ metode </a:t>
            </a:r>
            <a:r>
              <a:rPr lang="nb-NO" sz="1000" dirty="0">
                <a:highlight>
                  <a:srgbClr val="FFFF00"/>
                </a:highlight>
              </a:rPr>
              <a:t>der </a:t>
            </a:r>
            <a:r>
              <a:rPr lang="nb-NO" sz="1000" b="1" dirty="0">
                <a:highlight>
                  <a:srgbClr val="FFFF00"/>
                </a:highlight>
              </a:rPr>
              <a:t>strukturerte samtaler i workshop og fokusgrupper </a:t>
            </a:r>
            <a:r>
              <a:rPr lang="nb-NO" sz="1000" dirty="0">
                <a:highlight>
                  <a:srgbClr val="FFFF00"/>
                </a:highlight>
              </a:rPr>
              <a:t>har stått sentralt. I tillegg har alle enheter levert skriftlige innspill basert på lokale prosesser i egen organisasjon. </a:t>
            </a:r>
          </a:p>
          <a:p>
            <a:endParaRPr lang="nb-NO" sz="1000" dirty="0"/>
          </a:p>
        </p:txBody>
      </p:sp>
      <p:sp>
        <p:nvSpPr>
          <p:cNvPr id="4" name="Plassholder for innhold 3">
            <a:extLst>
              <a:ext uri="{FF2B5EF4-FFF2-40B4-BE49-F238E27FC236}">
                <a16:creationId xmlns:a16="http://schemas.microsoft.com/office/drawing/2014/main" id="{ADA52B2E-9832-4500-A5FF-3472F30F6391}"/>
              </a:ext>
            </a:extLst>
          </p:cNvPr>
          <p:cNvSpPr>
            <a:spLocks noGrp="1"/>
          </p:cNvSpPr>
          <p:nvPr>
            <p:ph sz="quarter" idx="13"/>
          </p:nvPr>
        </p:nvSpPr>
        <p:spPr/>
        <p:txBody>
          <a:bodyPr>
            <a:normAutofit/>
          </a:bodyPr>
          <a:lstStyle/>
          <a:p>
            <a:pPr marL="0" indent="0">
              <a:buNone/>
            </a:pPr>
            <a:r>
              <a:rPr lang="nb-NO" sz="1000" dirty="0"/>
              <a:t>Gjennom prosessen har vi fått et bredt empirisk grunnlag som er oppsummert i 10 ulike medarbeidergrupper. Dette danner, sammen med den eksterne brukerinnsikten, grunnlaget for vår oppsummering og anbefaling. </a:t>
            </a:r>
          </a:p>
          <a:p>
            <a:pPr marL="0" indent="0">
              <a:buNone/>
            </a:pPr>
            <a:r>
              <a:rPr lang="nb-NO" sz="1000" dirty="0"/>
              <a:t>Vi har brukt innsiktsarbeidet til å skape refleksjon og engasjement, drive involvering og skape forståelse for alle involverte. Innsiktsfasen har på denne måten gitt politidistriktet en mulighet til å operasjonalisere endringsledelse og drive </a:t>
            </a:r>
            <a:r>
              <a:rPr lang="nb-NO" sz="1000" b="1" dirty="0"/>
              <a:t>kultur- og organisasjonsutvikling.</a:t>
            </a:r>
            <a:endParaRPr lang="nb-NO" sz="1000" dirty="0"/>
          </a:p>
          <a:p>
            <a:pPr marL="0" indent="0">
              <a:buNone/>
            </a:pPr>
            <a:endParaRPr lang="nb-NO" sz="1000" dirty="0"/>
          </a:p>
        </p:txBody>
      </p:sp>
      <p:grpSp>
        <p:nvGrpSpPr>
          <p:cNvPr id="24" name="Gruppe 23">
            <a:extLst>
              <a:ext uri="{FF2B5EF4-FFF2-40B4-BE49-F238E27FC236}">
                <a16:creationId xmlns:a16="http://schemas.microsoft.com/office/drawing/2014/main" id="{4EB66269-C27B-4807-A1C3-26717DAE4FAF}"/>
              </a:ext>
            </a:extLst>
          </p:cNvPr>
          <p:cNvGrpSpPr/>
          <p:nvPr/>
        </p:nvGrpSpPr>
        <p:grpSpPr>
          <a:xfrm>
            <a:off x="3018882" y="3744787"/>
            <a:ext cx="952120" cy="986128"/>
            <a:chOff x="2782577" y="2105268"/>
            <a:chExt cx="1512000" cy="1512088"/>
          </a:xfrm>
        </p:grpSpPr>
        <p:sp>
          <p:nvSpPr>
            <p:cNvPr id="40" name="Ellipse 39">
              <a:extLst>
                <a:ext uri="{FF2B5EF4-FFF2-40B4-BE49-F238E27FC236}">
                  <a16:creationId xmlns:a16="http://schemas.microsoft.com/office/drawing/2014/main" id="{807F87A4-9D5A-4E65-BE46-CD7655818511}"/>
                </a:ext>
              </a:extLst>
            </p:cNvPr>
            <p:cNvSpPr/>
            <p:nvPr/>
          </p:nvSpPr>
          <p:spPr>
            <a:xfrm>
              <a:off x="2782577" y="2105268"/>
              <a:ext cx="1512000" cy="151208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pic>
          <p:nvPicPr>
            <p:cNvPr id="41" name="0A7A7EBC-4455-4257-9872-DDA3E73BBBF5" descr="BEFAC059-C15A-4B9D-A971-A19C5A6CC9A4">
              <a:extLst>
                <a:ext uri="{FF2B5EF4-FFF2-40B4-BE49-F238E27FC236}">
                  <a16:creationId xmlns:a16="http://schemas.microsoft.com/office/drawing/2014/main" id="{C27E95E3-66A7-48FD-AD0F-062C225CF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047" y="2339055"/>
              <a:ext cx="1059058" cy="1080000"/>
            </a:xfrm>
            <a:prstGeom prst="rect">
              <a:avLst/>
            </a:prstGeom>
            <a:solidFill>
              <a:schemeClr val="accent4">
                <a:lumMod val="20000"/>
                <a:lumOff val="80000"/>
              </a:schemeClr>
            </a:solidFill>
            <a:ln w="9525">
              <a:noFill/>
              <a:miter lim="800000"/>
              <a:headEnd/>
              <a:tailEnd/>
            </a:ln>
          </p:spPr>
        </p:pic>
      </p:grpSp>
      <p:grpSp>
        <p:nvGrpSpPr>
          <p:cNvPr id="25" name="Gruppe 24">
            <a:extLst>
              <a:ext uri="{FF2B5EF4-FFF2-40B4-BE49-F238E27FC236}">
                <a16:creationId xmlns:a16="http://schemas.microsoft.com/office/drawing/2014/main" id="{C028D46D-1592-4693-9173-422BD98FF76E}"/>
              </a:ext>
            </a:extLst>
          </p:cNvPr>
          <p:cNvGrpSpPr/>
          <p:nvPr/>
        </p:nvGrpSpPr>
        <p:grpSpPr>
          <a:xfrm>
            <a:off x="874171" y="3744788"/>
            <a:ext cx="952119" cy="986162"/>
            <a:chOff x="767655" y="2105268"/>
            <a:chExt cx="1300062" cy="1512088"/>
          </a:xfrm>
        </p:grpSpPr>
        <p:sp>
          <p:nvSpPr>
            <p:cNvPr id="38" name="Ellipse 37">
              <a:extLst>
                <a:ext uri="{FF2B5EF4-FFF2-40B4-BE49-F238E27FC236}">
                  <a16:creationId xmlns:a16="http://schemas.microsoft.com/office/drawing/2014/main" id="{F9AE93AA-E355-47BA-8456-BA856C80EB1B}"/>
                </a:ext>
              </a:extLst>
            </p:cNvPr>
            <p:cNvSpPr/>
            <p:nvPr/>
          </p:nvSpPr>
          <p:spPr>
            <a:xfrm>
              <a:off x="767655" y="2105268"/>
              <a:ext cx="1300062" cy="151208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pic>
          <p:nvPicPr>
            <p:cNvPr id="39" name="97456244-8BCF-48EF-8835-9AB0A34FF7AD" descr="1DF514B3-CFD8-4C92-BF1B-653E1F81AF59">
              <a:extLst>
                <a:ext uri="{FF2B5EF4-FFF2-40B4-BE49-F238E27FC236}">
                  <a16:creationId xmlns:a16="http://schemas.microsoft.com/office/drawing/2014/main" id="{0E6E8C84-A7F3-4179-BB4C-7E1198D00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009" y="2397194"/>
              <a:ext cx="910236" cy="928234"/>
            </a:xfrm>
            <a:prstGeom prst="rect">
              <a:avLst/>
            </a:prstGeom>
            <a:solidFill>
              <a:schemeClr val="accent4">
                <a:lumMod val="20000"/>
                <a:lumOff val="80000"/>
              </a:schemeClr>
            </a:solidFill>
            <a:ln w="9525">
              <a:noFill/>
              <a:miter lim="800000"/>
              <a:headEnd/>
              <a:tailEnd/>
            </a:ln>
          </p:spPr>
        </p:pic>
      </p:grpSp>
      <p:grpSp>
        <p:nvGrpSpPr>
          <p:cNvPr id="26" name="Gruppe 25">
            <a:extLst>
              <a:ext uri="{FF2B5EF4-FFF2-40B4-BE49-F238E27FC236}">
                <a16:creationId xmlns:a16="http://schemas.microsoft.com/office/drawing/2014/main" id="{685EADCE-2FE3-49D5-AAE0-A3D06FF86F24}"/>
              </a:ext>
            </a:extLst>
          </p:cNvPr>
          <p:cNvGrpSpPr/>
          <p:nvPr/>
        </p:nvGrpSpPr>
        <p:grpSpPr>
          <a:xfrm>
            <a:off x="5174914" y="3744788"/>
            <a:ext cx="940523" cy="986196"/>
            <a:chOff x="4997427" y="2131215"/>
            <a:chExt cx="1512000" cy="1512000"/>
          </a:xfrm>
        </p:grpSpPr>
        <p:sp>
          <p:nvSpPr>
            <p:cNvPr id="36" name="Ellipse 35">
              <a:extLst>
                <a:ext uri="{FF2B5EF4-FFF2-40B4-BE49-F238E27FC236}">
                  <a16:creationId xmlns:a16="http://schemas.microsoft.com/office/drawing/2014/main" id="{17406DA9-13CE-44D2-805D-D093CB1E6C09}"/>
                </a:ext>
              </a:extLst>
            </p:cNvPr>
            <p:cNvSpPr/>
            <p:nvPr/>
          </p:nvSpPr>
          <p:spPr>
            <a:xfrm>
              <a:off x="4997427" y="2131215"/>
              <a:ext cx="1512000" cy="1512000"/>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pic>
          <p:nvPicPr>
            <p:cNvPr id="37" name="B2415B9B-E2DD-4E45-80D2-71437AA74C26" descr="0ABD2943-AA45-4FE2-B513-B6CAB4365F2A">
              <a:extLst>
                <a:ext uri="{FF2B5EF4-FFF2-40B4-BE49-F238E27FC236}">
                  <a16:creationId xmlns:a16="http://schemas.microsoft.com/office/drawing/2014/main" id="{847D77EF-A342-4696-A14F-035D73BB6B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703" y="2359774"/>
              <a:ext cx="1058400" cy="1079329"/>
            </a:xfrm>
            <a:prstGeom prst="rect">
              <a:avLst/>
            </a:prstGeom>
            <a:solidFill>
              <a:schemeClr val="accent4">
                <a:lumMod val="20000"/>
                <a:lumOff val="80000"/>
              </a:schemeClr>
            </a:solidFill>
            <a:ln w="9525">
              <a:noFill/>
              <a:miter lim="800000"/>
              <a:headEnd/>
              <a:tailEnd/>
            </a:ln>
          </p:spPr>
        </p:pic>
      </p:grpSp>
      <p:grpSp>
        <p:nvGrpSpPr>
          <p:cNvPr id="27" name="Gruppe 26">
            <a:extLst>
              <a:ext uri="{FF2B5EF4-FFF2-40B4-BE49-F238E27FC236}">
                <a16:creationId xmlns:a16="http://schemas.microsoft.com/office/drawing/2014/main" id="{3A9A8103-A90E-488F-861D-8DBDF3DDB040}"/>
              </a:ext>
            </a:extLst>
          </p:cNvPr>
          <p:cNvGrpSpPr/>
          <p:nvPr/>
        </p:nvGrpSpPr>
        <p:grpSpPr>
          <a:xfrm>
            <a:off x="7191067" y="3752778"/>
            <a:ext cx="940524" cy="986162"/>
            <a:chOff x="7236296" y="2105268"/>
            <a:chExt cx="1512000" cy="1512088"/>
          </a:xfrm>
        </p:grpSpPr>
        <p:sp>
          <p:nvSpPr>
            <p:cNvPr id="34" name="Ellipse 33">
              <a:extLst>
                <a:ext uri="{FF2B5EF4-FFF2-40B4-BE49-F238E27FC236}">
                  <a16:creationId xmlns:a16="http://schemas.microsoft.com/office/drawing/2014/main" id="{248F7FEE-BE2B-40D3-AEF5-BA483AB613DB}"/>
                </a:ext>
              </a:extLst>
            </p:cNvPr>
            <p:cNvSpPr/>
            <p:nvPr/>
          </p:nvSpPr>
          <p:spPr>
            <a:xfrm>
              <a:off x="7236296" y="2105268"/>
              <a:ext cx="1512000" cy="151208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pic>
          <p:nvPicPr>
            <p:cNvPr id="35" name="AB3046A0-8843-4AF4-B94E-5CF14A79869A" descr="DD284B4E-5B26-4928-B534-3284A7FD7F05">
              <a:extLst>
                <a:ext uri="{FF2B5EF4-FFF2-40B4-BE49-F238E27FC236}">
                  <a16:creationId xmlns:a16="http://schemas.microsoft.com/office/drawing/2014/main" id="{579B748B-F0A1-4C4F-9C95-1D1C469758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3096" y="2339055"/>
              <a:ext cx="1058400" cy="1079329"/>
            </a:xfrm>
            <a:prstGeom prst="rect">
              <a:avLst/>
            </a:prstGeom>
            <a:solidFill>
              <a:schemeClr val="accent4">
                <a:lumMod val="20000"/>
                <a:lumOff val="80000"/>
              </a:schemeClr>
            </a:solidFill>
            <a:ln w="9525">
              <a:noFill/>
              <a:miter lim="800000"/>
              <a:headEnd/>
              <a:tailEnd/>
            </a:ln>
          </p:spPr>
        </p:pic>
      </p:grpSp>
      <p:sp>
        <p:nvSpPr>
          <p:cNvPr id="28" name="Pil: høyre 27">
            <a:extLst>
              <a:ext uri="{FF2B5EF4-FFF2-40B4-BE49-F238E27FC236}">
                <a16:creationId xmlns:a16="http://schemas.microsoft.com/office/drawing/2014/main" id="{70584C50-5D5F-4439-815F-A64B7FE91D79}"/>
              </a:ext>
            </a:extLst>
          </p:cNvPr>
          <p:cNvSpPr/>
          <p:nvPr/>
        </p:nvSpPr>
        <p:spPr>
          <a:xfrm>
            <a:off x="2129454" y="4416742"/>
            <a:ext cx="553667" cy="1643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p>
        </p:txBody>
      </p:sp>
      <p:sp>
        <p:nvSpPr>
          <p:cNvPr id="29" name="Pil: høyre 28">
            <a:extLst>
              <a:ext uri="{FF2B5EF4-FFF2-40B4-BE49-F238E27FC236}">
                <a16:creationId xmlns:a16="http://schemas.microsoft.com/office/drawing/2014/main" id="{EEE1E511-256D-4569-8ABB-3A04324E9BB6}"/>
              </a:ext>
            </a:extLst>
          </p:cNvPr>
          <p:cNvSpPr/>
          <p:nvPr/>
        </p:nvSpPr>
        <p:spPr>
          <a:xfrm flipH="1">
            <a:off x="2120353" y="4042135"/>
            <a:ext cx="553667" cy="1643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Pil: høyre 29">
            <a:extLst>
              <a:ext uri="{FF2B5EF4-FFF2-40B4-BE49-F238E27FC236}">
                <a16:creationId xmlns:a16="http://schemas.microsoft.com/office/drawing/2014/main" id="{67883764-74B0-4880-9BA3-A3E8CE336382}"/>
              </a:ext>
            </a:extLst>
          </p:cNvPr>
          <p:cNvSpPr/>
          <p:nvPr/>
        </p:nvSpPr>
        <p:spPr>
          <a:xfrm>
            <a:off x="4279827" y="4391970"/>
            <a:ext cx="553667" cy="1643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p>
        </p:txBody>
      </p:sp>
      <p:sp>
        <p:nvSpPr>
          <p:cNvPr id="31" name="Pil: høyre 30">
            <a:extLst>
              <a:ext uri="{FF2B5EF4-FFF2-40B4-BE49-F238E27FC236}">
                <a16:creationId xmlns:a16="http://schemas.microsoft.com/office/drawing/2014/main" id="{E3EFAF14-3BED-4548-93AA-B5706A324529}"/>
              </a:ext>
            </a:extLst>
          </p:cNvPr>
          <p:cNvSpPr/>
          <p:nvPr/>
        </p:nvSpPr>
        <p:spPr>
          <a:xfrm>
            <a:off x="6418602" y="4416742"/>
            <a:ext cx="553667" cy="1643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p>
        </p:txBody>
      </p:sp>
      <p:sp>
        <p:nvSpPr>
          <p:cNvPr id="32" name="Pil: høyre 31">
            <a:extLst>
              <a:ext uri="{FF2B5EF4-FFF2-40B4-BE49-F238E27FC236}">
                <a16:creationId xmlns:a16="http://schemas.microsoft.com/office/drawing/2014/main" id="{82A674F6-86FB-4FB5-9E55-16A399190D2C}"/>
              </a:ext>
            </a:extLst>
          </p:cNvPr>
          <p:cNvSpPr/>
          <p:nvPr/>
        </p:nvSpPr>
        <p:spPr>
          <a:xfrm flipH="1">
            <a:off x="4268229" y="3990953"/>
            <a:ext cx="553667" cy="1643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Pil: høyre 32">
            <a:extLst>
              <a:ext uri="{FF2B5EF4-FFF2-40B4-BE49-F238E27FC236}">
                <a16:creationId xmlns:a16="http://schemas.microsoft.com/office/drawing/2014/main" id="{F969C281-6929-47F4-B4E9-A4D025322683}"/>
              </a:ext>
            </a:extLst>
          </p:cNvPr>
          <p:cNvSpPr/>
          <p:nvPr/>
        </p:nvSpPr>
        <p:spPr>
          <a:xfrm flipH="1">
            <a:off x="6403419" y="3996240"/>
            <a:ext cx="553667" cy="1643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lysbildenummer 4">
            <a:extLst>
              <a:ext uri="{FF2B5EF4-FFF2-40B4-BE49-F238E27FC236}">
                <a16:creationId xmlns:a16="http://schemas.microsoft.com/office/drawing/2014/main" id="{52FEB6D7-037C-42D3-9242-055CE196F9DF}"/>
              </a:ext>
            </a:extLst>
          </p:cNvPr>
          <p:cNvSpPr>
            <a:spLocks noGrp="1"/>
          </p:cNvSpPr>
          <p:nvPr>
            <p:ph type="sldNum" sz="quarter" idx="4"/>
          </p:nvPr>
        </p:nvSpPr>
        <p:spPr/>
        <p:txBody>
          <a:bodyPr/>
          <a:lstStyle/>
          <a:p>
            <a:r>
              <a:rPr lang="nb-NO" altLang="nb-NO"/>
              <a:t>Side </a:t>
            </a:r>
            <a:fld id="{F57D2C7E-FF28-3646-BDC8-24A1FA3E5E8D}" type="slidenum">
              <a:rPr lang="en-GB" smtClean="0"/>
              <a:pPr/>
              <a:t>24</a:t>
            </a:fld>
            <a:endParaRPr lang="en-GB" dirty="0"/>
          </a:p>
        </p:txBody>
      </p:sp>
    </p:spTree>
    <p:extLst>
      <p:ext uri="{BB962C8B-B14F-4D97-AF65-F5344CB8AC3E}">
        <p14:creationId xmlns:p14="http://schemas.microsoft.com/office/powerpoint/2010/main" val="548314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F0812F07-0C0F-4550-B884-01BB6CE79B13}"/>
              </a:ext>
            </a:extLst>
          </p:cNvPr>
          <p:cNvSpPr/>
          <p:nvPr/>
        </p:nvSpPr>
        <p:spPr>
          <a:xfrm>
            <a:off x="467544" y="987574"/>
            <a:ext cx="8280920" cy="3744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F861BAF-104A-44B8-B56C-136FA18D1431}"/>
              </a:ext>
            </a:extLst>
          </p:cNvPr>
          <p:cNvSpPr>
            <a:spLocks noGrp="1"/>
          </p:cNvSpPr>
          <p:nvPr>
            <p:ph type="title"/>
          </p:nvPr>
        </p:nvSpPr>
        <p:spPr/>
        <p:txBody>
          <a:bodyPr>
            <a:normAutofit/>
          </a:bodyPr>
          <a:lstStyle/>
          <a:p>
            <a:r>
              <a:rPr lang="nb-NO" sz="1500" dirty="0"/>
              <a:t>Overordnede funn intern innsikt</a:t>
            </a:r>
          </a:p>
        </p:txBody>
      </p:sp>
      <p:sp>
        <p:nvSpPr>
          <p:cNvPr id="4" name="Plassholder for lysbildenummer 3">
            <a:extLst>
              <a:ext uri="{FF2B5EF4-FFF2-40B4-BE49-F238E27FC236}">
                <a16:creationId xmlns:a16="http://schemas.microsoft.com/office/drawing/2014/main" id="{B85E643D-5578-4B33-BE02-05AEB8C05EC7}"/>
              </a:ext>
            </a:extLst>
          </p:cNvPr>
          <p:cNvSpPr>
            <a:spLocks noGrp="1"/>
          </p:cNvSpPr>
          <p:nvPr>
            <p:ph type="sldNum" sz="quarter" idx="4"/>
          </p:nvPr>
        </p:nvSpPr>
        <p:spPr/>
        <p:txBody>
          <a:bodyPr/>
          <a:lstStyle/>
          <a:p>
            <a:r>
              <a:rPr lang="nb-NO" altLang="nb-NO"/>
              <a:t>Side </a:t>
            </a:r>
            <a:fld id="{F57D2C7E-FF28-3646-BDC8-24A1FA3E5E8D}" type="slidenum">
              <a:rPr lang="en-GB" smtClean="0"/>
              <a:pPr/>
              <a:t>25</a:t>
            </a:fld>
            <a:endParaRPr lang="en-GB" dirty="0"/>
          </a:p>
        </p:txBody>
      </p:sp>
      <p:grpSp>
        <p:nvGrpSpPr>
          <p:cNvPr id="6" name="Gruppe 5">
            <a:extLst>
              <a:ext uri="{FF2B5EF4-FFF2-40B4-BE49-F238E27FC236}">
                <a16:creationId xmlns:a16="http://schemas.microsoft.com/office/drawing/2014/main" id="{4D58FAF7-20E4-4509-9932-154281CAC1B9}"/>
              </a:ext>
            </a:extLst>
          </p:cNvPr>
          <p:cNvGrpSpPr/>
          <p:nvPr/>
        </p:nvGrpSpPr>
        <p:grpSpPr>
          <a:xfrm>
            <a:off x="7167898" y="1781879"/>
            <a:ext cx="1123210" cy="1169551"/>
            <a:chOff x="5706126" y="3003798"/>
            <a:chExt cx="720080" cy="720000"/>
          </a:xfrm>
          <a:solidFill>
            <a:schemeClr val="accent4">
              <a:lumMod val="20000"/>
              <a:lumOff val="80000"/>
            </a:schemeClr>
          </a:solidFill>
        </p:grpSpPr>
        <p:sp>
          <p:nvSpPr>
            <p:cNvPr id="7" name="Ellipse 6">
              <a:extLst>
                <a:ext uri="{FF2B5EF4-FFF2-40B4-BE49-F238E27FC236}">
                  <a16:creationId xmlns:a16="http://schemas.microsoft.com/office/drawing/2014/main" id="{CF1726DE-B105-406D-B030-BD5E94607201}"/>
                </a:ext>
              </a:extLst>
            </p:cNvPr>
            <p:cNvSpPr/>
            <p:nvPr/>
          </p:nvSpPr>
          <p:spPr>
            <a:xfrm>
              <a:off x="5706126" y="3003798"/>
              <a:ext cx="720080" cy="720000"/>
            </a:xfrm>
            <a:prstGeom prst="ellipse">
              <a:avLst/>
            </a:prstGeom>
            <a:grp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pic>
          <p:nvPicPr>
            <p:cNvPr id="8" name="DA54AC4B-F1F0-4F41-A578-2BCEDAA93CBC" descr="2E704BB7-A8C9-4A38-A209-7637625D121D">
              <a:extLst>
                <a:ext uri="{FF2B5EF4-FFF2-40B4-BE49-F238E27FC236}">
                  <a16:creationId xmlns:a16="http://schemas.microsoft.com/office/drawing/2014/main" id="{9AFA1000-78E2-49FF-A8AE-C1AE49016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262" y="3100651"/>
              <a:ext cx="509613" cy="509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 name="Rektangel 8">
            <a:extLst>
              <a:ext uri="{FF2B5EF4-FFF2-40B4-BE49-F238E27FC236}">
                <a16:creationId xmlns:a16="http://schemas.microsoft.com/office/drawing/2014/main" id="{0377FEE0-E768-4BF9-B0EC-DE1D9509FFCD}"/>
              </a:ext>
            </a:extLst>
          </p:cNvPr>
          <p:cNvSpPr/>
          <p:nvPr/>
        </p:nvSpPr>
        <p:spPr>
          <a:xfrm>
            <a:off x="6884176" y="3010231"/>
            <a:ext cx="1690653" cy="1815882"/>
          </a:xfrm>
          <a:prstGeom prst="rect">
            <a:avLst/>
          </a:prstGeom>
        </p:spPr>
        <p:txBody>
          <a:bodyPr wrap="square">
            <a:spAutoFit/>
          </a:bodyPr>
          <a:lstStyle/>
          <a:p>
            <a:pPr algn="ctr"/>
            <a:r>
              <a:rPr lang="nb-NO" sz="1400" dirty="0">
                <a:latin typeface="+mj-lt"/>
              </a:rPr>
              <a:t>Medarbeiderne ønsker at vi skal være </a:t>
            </a:r>
            <a:r>
              <a:rPr lang="nb-NO" sz="1400" b="1" dirty="0">
                <a:latin typeface="+mj-lt"/>
              </a:rPr>
              <a:t>tilgjengelig og tilstede </a:t>
            </a:r>
            <a:r>
              <a:rPr lang="nb-NO" sz="1400" dirty="0">
                <a:latin typeface="+mj-lt"/>
              </a:rPr>
              <a:t>for innbyggerne både lokalt og digitalt</a:t>
            </a:r>
            <a:endParaRPr lang="nb-NO" sz="1400" b="1" dirty="0">
              <a:latin typeface="+mj-lt"/>
            </a:endParaRPr>
          </a:p>
        </p:txBody>
      </p:sp>
      <p:sp>
        <p:nvSpPr>
          <p:cNvPr id="10" name="TekstSylinder 9">
            <a:extLst>
              <a:ext uri="{FF2B5EF4-FFF2-40B4-BE49-F238E27FC236}">
                <a16:creationId xmlns:a16="http://schemas.microsoft.com/office/drawing/2014/main" id="{D82EA826-96EC-4DEB-A436-381B46B9D748}"/>
              </a:ext>
            </a:extLst>
          </p:cNvPr>
          <p:cNvSpPr txBox="1"/>
          <p:nvPr/>
        </p:nvSpPr>
        <p:spPr>
          <a:xfrm>
            <a:off x="2641097" y="3009308"/>
            <a:ext cx="1589666" cy="1384995"/>
          </a:xfrm>
          <a:prstGeom prst="rect">
            <a:avLst/>
          </a:prstGeom>
          <a:noFill/>
        </p:spPr>
        <p:txBody>
          <a:bodyPr wrap="square" rtlCol="0">
            <a:spAutoFit/>
          </a:bodyPr>
          <a:lstStyle/>
          <a:p>
            <a:pPr algn="ctr"/>
            <a:r>
              <a:rPr lang="nb-NO" sz="1400" dirty="0">
                <a:solidFill>
                  <a:schemeClr val="tx1"/>
                </a:solidFill>
                <a:latin typeface="+mn-lt"/>
              </a:rPr>
              <a:t>Medarbeiderne vil ha </a:t>
            </a:r>
            <a:r>
              <a:rPr lang="nb-NO" sz="1400" dirty="0">
                <a:latin typeface="+mn-lt"/>
              </a:rPr>
              <a:t>et </a:t>
            </a:r>
            <a:r>
              <a:rPr lang="nb-NO" sz="1400" b="1" dirty="0">
                <a:solidFill>
                  <a:schemeClr val="tx1"/>
                </a:solidFill>
                <a:latin typeface="+mn-lt"/>
              </a:rPr>
              <a:t>tverrfaglig</a:t>
            </a:r>
            <a:r>
              <a:rPr lang="nb-NO" sz="1400" dirty="0">
                <a:solidFill>
                  <a:schemeClr val="tx1"/>
                </a:solidFill>
                <a:latin typeface="+mn-lt"/>
              </a:rPr>
              <a:t> arbeidsmiljø og samarbeid på tvers </a:t>
            </a:r>
          </a:p>
        </p:txBody>
      </p:sp>
      <p:grpSp>
        <p:nvGrpSpPr>
          <p:cNvPr id="11" name="Gruppe 10">
            <a:extLst>
              <a:ext uri="{FF2B5EF4-FFF2-40B4-BE49-F238E27FC236}">
                <a16:creationId xmlns:a16="http://schemas.microsoft.com/office/drawing/2014/main" id="{94014518-FAA2-4428-B93A-3A0D0C00CFBD}"/>
              </a:ext>
            </a:extLst>
          </p:cNvPr>
          <p:cNvGrpSpPr/>
          <p:nvPr/>
        </p:nvGrpSpPr>
        <p:grpSpPr>
          <a:xfrm>
            <a:off x="2809004" y="1789118"/>
            <a:ext cx="1194433" cy="1169552"/>
            <a:chOff x="7203066" y="3003798"/>
            <a:chExt cx="753310" cy="796645"/>
          </a:xfrm>
          <a:solidFill>
            <a:schemeClr val="accent4">
              <a:lumMod val="20000"/>
              <a:lumOff val="80000"/>
            </a:schemeClr>
          </a:solidFill>
        </p:grpSpPr>
        <p:sp>
          <p:nvSpPr>
            <p:cNvPr id="12" name="Ellipse 11">
              <a:extLst>
                <a:ext uri="{FF2B5EF4-FFF2-40B4-BE49-F238E27FC236}">
                  <a16:creationId xmlns:a16="http://schemas.microsoft.com/office/drawing/2014/main" id="{85767A8C-EF5E-4BF6-BA5B-3C1738162D09}"/>
                </a:ext>
              </a:extLst>
            </p:cNvPr>
            <p:cNvSpPr/>
            <p:nvPr/>
          </p:nvSpPr>
          <p:spPr>
            <a:xfrm>
              <a:off x="7203066" y="3003798"/>
              <a:ext cx="753310" cy="796645"/>
            </a:xfrm>
            <a:prstGeom prst="ellipse">
              <a:avLst/>
            </a:prstGeom>
            <a:grp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pic>
          <p:nvPicPr>
            <p:cNvPr id="13" name="AB3046A0-8843-4AF4-B94E-5CF14A79869A" descr="DD284B4E-5B26-4928-B534-3284A7FD7F05">
              <a:extLst>
                <a:ext uri="{FF2B5EF4-FFF2-40B4-BE49-F238E27FC236}">
                  <a16:creationId xmlns:a16="http://schemas.microsoft.com/office/drawing/2014/main" id="{20C963BB-99B2-4754-83F2-1C2FD1E85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8714" y="3125936"/>
              <a:ext cx="539489" cy="539489"/>
            </a:xfrm>
            <a:prstGeom prst="rect">
              <a:avLst/>
            </a:prstGeom>
            <a:grpFill/>
            <a:ln w="9525">
              <a:noFill/>
              <a:miter lim="800000"/>
              <a:headEnd/>
              <a:tailEnd/>
            </a:ln>
          </p:spPr>
        </p:pic>
      </p:grpSp>
      <p:sp>
        <p:nvSpPr>
          <p:cNvPr id="18" name="Rektangel 17">
            <a:extLst>
              <a:ext uri="{FF2B5EF4-FFF2-40B4-BE49-F238E27FC236}">
                <a16:creationId xmlns:a16="http://schemas.microsoft.com/office/drawing/2014/main" id="{8B9D3040-9E82-497A-A391-6DFEE84DBAE2}"/>
              </a:ext>
            </a:extLst>
          </p:cNvPr>
          <p:cNvSpPr/>
          <p:nvPr/>
        </p:nvSpPr>
        <p:spPr>
          <a:xfrm>
            <a:off x="433076" y="3009308"/>
            <a:ext cx="1914099" cy="1384995"/>
          </a:xfrm>
          <a:prstGeom prst="rect">
            <a:avLst/>
          </a:prstGeom>
        </p:spPr>
        <p:txBody>
          <a:bodyPr wrap="square">
            <a:spAutoFit/>
          </a:bodyPr>
          <a:lstStyle/>
          <a:p>
            <a:pPr algn="ctr"/>
            <a:r>
              <a:rPr lang="nb-NO" sz="1400" dirty="0">
                <a:latin typeface="+mj-lt"/>
              </a:rPr>
              <a:t>Medarbeiderne forventer politibygg som legger til rette for et godt </a:t>
            </a:r>
            <a:r>
              <a:rPr lang="nb-NO" sz="1400" b="1" dirty="0">
                <a:latin typeface="+mj-lt"/>
              </a:rPr>
              <a:t>arbeids-fellesskap</a:t>
            </a:r>
          </a:p>
        </p:txBody>
      </p:sp>
      <p:sp>
        <p:nvSpPr>
          <p:cNvPr id="21" name="Rektangel 20">
            <a:extLst>
              <a:ext uri="{FF2B5EF4-FFF2-40B4-BE49-F238E27FC236}">
                <a16:creationId xmlns:a16="http://schemas.microsoft.com/office/drawing/2014/main" id="{B4411750-23BA-420D-B9EF-EC4163359CBA}"/>
              </a:ext>
            </a:extLst>
          </p:cNvPr>
          <p:cNvSpPr/>
          <p:nvPr/>
        </p:nvSpPr>
        <p:spPr>
          <a:xfrm>
            <a:off x="4721571" y="2993283"/>
            <a:ext cx="1728191" cy="1600438"/>
          </a:xfrm>
          <a:prstGeom prst="rect">
            <a:avLst/>
          </a:prstGeom>
        </p:spPr>
        <p:txBody>
          <a:bodyPr wrap="square">
            <a:spAutoFit/>
          </a:bodyPr>
          <a:lstStyle/>
          <a:p>
            <a:pPr algn="ctr"/>
            <a:r>
              <a:rPr lang="nb-NO" sz="1400" dirty="0">
                <a:latin typeface="+mj-lt"/>
              </a:rPr>
              <a:t>Medarbeiderne trenger </a:t>
            </a:r>
            <a:r>
              <a:rPr lang="nb-NO" sz="1400" b="1" dirty="0">
                <a:latin typeface="+mj-lt"/>
              </a:rPr>
              <a:t>fleksible lokaler </a:t>
            </a:r>
            <a:r>
              <a:rPr lang="nb-NO" sz="1400" dirty="0">
                <a:latin typeface="+mj-lt"/>
              </a:rPr>
              <a:t>som understøtter arbeids-oppgavene</a:t>
            </a:r>
            <a:endParaRPr lang="nb-NO" sz="1400" b="1" dirty="0">
              <a:latin typeface="+mj-lt"/>
            </a:endParaRPr>
          </a:p>
        </p:txBody>
      </p:sp>
      <p:grpSp>
        <p:nvGrpSpPr>
          <p:cNvPr id="17" name="Gruppe 16">
            <a:extLst>
              <a:ext uri="{FF2B5EF4-FFF2-40B4-BE49-F238E27FC236}">
                <a16:creationId xmlns:a16="http://schemas.microsoft.com/office/drawing/2014/main" id="{AECA6D04-BAE0-4910-B429-7BC4EF5DC8CD}"/>
              </a:ext>
            </a:extLst>
          </p:cNvPr>
          <p:cNvGrpSpPr/>
          <p:nvPr/>
        </p:nvGrpSpPr>
        <p:grpSpPr>
          <a:xfrm>
            <a:off x="4988451" y="1793665"/>
            <a:ext cx="1194433" cy="1169551"/>
            <a:chOff x="5170768" y="1755917"/>
            <a:chExt cx="1194433" cy="1169551"/>
          </a:xfrm>
        </p:grpSpPr>
        <p:sp>
          <p:nvSpPr>
            <p:cNvPr id="22" name="Ellipse 21">
              <a:extLst>
                <a:ext uri="{FF2B5EF4-FFF2-40B4-BE49-F238E27FC236}">
                  <a16:creationId xmlns:a16="http://schemas.microsoft.com/office/drawing/2014/main" id="{776AF060-CD15-4CE5-A3E4-AD6FDA08B940}"/>
                </a:ext>
              </a:extLst>
            </p:cNvPr>
            <p:cNvSpPr/>
            <p:nvPr/>
          </p:nvSpPr>
          <p:spPr>
            <a:xfrm>
              <a:off x="5170768" y="1755917"/>
              <a:ext cx="1194433" cy="116955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3" name="AF0C1B36-8DA7-4D01-AC13-327C09E52E49" descr="655B43CB-6205-478A-AB4E-A0F5564970A5">
              <a:extLst>
                <a:ext uri="{FF2B5EF4-FFF2-40B4-BE49-F238E27FC236}">
                  <a16:creationId xmlns:a16="http://schemas.microsoft.com/office/drawing/2014/main" id="{52110594-F073-40DD-B6F9-45E8EA7DEC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9264" y="1967006"/>
              <a:ext cx="777440" cy="7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uppe 23">
            <a:extLst>
              <a:ext uri="{FF2B5EF4-FFF2-40B4-BE49-F238E27FC236}">
                <a16:creationId xmlns:a16="http://schemas.microsoft.com/office/drawing/2014/main" id="{8C811F42-CF5D-4307-A766-C9BC0428BD6D}"/>
              </a:ext>
            </a:extLst>
          </p:cNvPr>
          <p:cNvGrpSpPr/>
          <p:nvPr/>
        </p:nvGrpSpPr>
        <p:grpSpPr>
          <a:xfrm>
            <a:off x="792908" y="1789118"/>
            <a:ext cx="1194433" cy="1169551"/>
            <a:chOff x="729689" y="1759354"/>
            <a:chExt cx="1194433" cy="1169551"/>
          </a:xfrm>
        </p:grpSpPr>
        <p:sp>
          <p:nvSpPr>
            <p:cNvPr id="25" name="Ellipse 24">
              <a:extLst>
                <a:ext uri="{FF2B5EF4-FFF2-40B4-BE49-F238E27FC236}">
                  <a16:creationId xmlns:a16="http://schemas.microsoft.com/office/drawing/2014/main" id="{6A9FA4F7-E9F5-40AF-825A-C97F7F1F0051}"/>
                </a:ext>
              </a:extLst>
            </p:cNvPr>
            <p:cNvSpPr/>
            <p:nvPr/>
          </p:nvSpPr>
          <p:spPr>
            <a:xfrm>
              <a:off x="729689" y="1759354"/>
              <a:ext cx="1194433" cy="116955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6" name="F6CF83C7-DA79-41FD-A44D-AB8DDA9C8F28" descr="77DF9835-4EB8-4E9B-9D40-10AF2FC2203E">
              <a:extLst>
                <a:ext uri="{FF2B5EF4-FFF2-40B4-BE49-F238E27FC236}">
                  <a16:creationId xmlns:a16="http://schemas.microsoft.com/office/drawing/2014/main" id="{DC4E3FCA-83E4-4D63-AD7A-5BE9E69E5C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499" y="1992247"/>
              <a:ext cx="684854" cy="68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0937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6B2DFD-3308-4F7F-A74B-E8AB72C1ECA2}"/>
              </a:ext>
            </a:extLst>
          </p:cNvPr>
          <p:cNvSpPr>
            <a:spLocks noGrp="1"/>
          </p:cNvSpPr>
          <p:nvPr>
            <p:ph type="title"/>
          </p:nvPr>
        </p:nvSpPr>
        <p:spPr>
          <a:xfrm>
            <a:off x="539750" y="842964"/>
            <a:ext cx="7940717" cy="576262"/>
          </a:xfrm>
        </p:spPr>
        <p:txBody>
          <a:bodyPr>
            <a:normAutofit/>
          </a:bodyPr>
          <a:lstStyle/>
          <a:p>
            <a:r>
              <a:rPr lang="nb-NO" sz="1500" dirty="0"/>
              <a:t>Arne Arrest</a:t>
            </a:r>
          </a:p>
        </p:txBody>
      </p:sp>
      <p:sp>
        <p:nvSpPr>
          <p:cNvPr id="3" name="Plassholder for innhold 2">
            <a:extLst>
              <a:ext uri="{FF2B5EF4-FFF2-40B4-BE49-F238E27FC236}">
                <a16:creationId xmlns:a16="http://schemas.microsoft.com/office/drawing/2014/main" id="{3D658103-4E1D-4749-AB64-246A6B852237}"/>
              </a:ext>
            </a:extLst>
          </p:cNvPr>
          <p:cNvSpPr>
            <a:spLocks noGrp="1"/>
          </p:cNvSpPr>
          <p:nvPr>
            <p:ph idx="1"/>
          </p:nvPr>
        </p:nvSpPr>
        <p:spPr>
          <a:xfrm>
            <a:off x="3203848" y="2184800"/>
            <a:ext cx="4995946" cy="2557961"/>
          </a:xfrm>
        </p:spPr>
        <p:txBody>
          <a:bodyPr>
            <a:normAutofit/>
          </a:bodyPr>
          <a:lstStyle/>
          <a:p>
            <a:r>
              <a:rPr lang="nb-NO" sz="1000" dirty="0"/>
              <a:t>Mener fysisk nærhet til etterforsker i FSI Krimvakt gir bedre samarbeid og reduserer belegg i arresten.</a:t>
            </a:r>
          </a:p>
          <a:p>
            <a:r>
              <a:rPr lang="nb-NO" sz="1000" dirty="0"/>
              <a:t>Ønsker seg digitale hjelpemidler, som håndholdt enhet for arrestjournal og pustesensor i cellene. Det vil frigjøre tid. </a:t>
            </a:r>
          </a:p>
          <a:p>
            <a:r>
              <a:rPr lang="nb-NO" sz="1000" dirty="0"/>
              <a:t>Ønsker mer variasjon i oppgavene, gjerne mer bruk av "fremskutt-arrest" (arrest på hjul).</a:t>
            </a:r>
          </a:p>
          <a:p>
            <a:r>
              <a:rPr lang="nb-NO" sz="1000" dirty="0"/>
              <a:t>Har behov for en "resepsjon" som håndterer henvendelser, leveranser, mottak av advokater og lignende.</a:t>
            </a:r>
          </a:p>
          <a:p>
            <a:r>
              <a:rPr lang="nb-NO" sz="1000" dirty="0"/>
              <a:t>Ser behov for tettere samarbeid med barnevernvakt og andre kommunale tjenester.</a:t>
            </a:r>
          </a:p>
          <a:p>
            <a:r>
              <a:rPr lang="nb-NO" sz="1000" dirty="0"/>
              <a:t>Mener arresten bør ligge nær kollektivtrafikk, men boligområder bør unngås.</a:t>
            </a:r>
          </a:p>
          <a:p>
            <a:pPr marL="0" indent="0">
              <a:buNone/>
            </a:pPr>
            <a:endParaRPr lang="nb-NO" sz="1000" dirty="0"/>
          </a:p>
          <a:p>
            <a:endParaRPr lang="nb-NO" sz="1000" dirty="0"/>
          </a:p>
        </p:txBody>
      </p:sp>
      <p:grpSp>
        <p:nvGrpSpPr>
          <p:cNvPr id="5" name="Gruppe 4">
            <a:extLst>
              <a:ext uri="{FF2B5EF4-FFF2-40B4-BE49-F238E27FC236}">
                <a16:creationId xmlns:a16="http://schemas.microsoft.com/office/drawing/2014/main" id="{94404167-9EBA-4E00-AFFD-9244B9ADB316}"/>
              </a:ext>
            </a:extLst>
          </p:cNvPr>
          <p:cNvGrpSpPr/>
          <p:nvPr/>
        </p:nvGrpSpPr>
        <p:grpSpPr>
          <a:xfrm>
            <a:off x="7156653" y="312463"/>
            <a:ext cx="1395546" cy="1434909"/>
            <a:chOff x="807725" y="1335605"/>
            <a:chExt cx="1080000" cy="1080000"/>
          </a:xfrm>
        </p:grpSpPr>
        <p:pic>
          <p:nvPicPr>
            <p:cNvPr id="7" name="Bilde 6">
              <a:extLst>
                <a:ext uri="{FF2B5EF4-FFF2-40B4-BE49-F238E27FC236}">
                  <a16:creationId xmlns:a16="http://schemas.microsoft.com/office/drawing/2014/main" id="{8ED17CD9-3D71-4622-B06A-012A15DCB0F8}"/>
                </a:ext>
              </a:extLst>
            </p:cNvPr>
            <p:cNvPicPr>
              <a:picLocks noChangeAspect="1"/>
            </p:cNvPicPr>
            <p:nvPr/>
          </p:nvPicPr>
          <p:blipFill rotWithShape="1">
            <a:blip r:embed="rId3"/>
            <a:srcRect l="8794" t="2566" r="64421" b="54200"/>
            <a:stretch/>
          </p:blipFill>
          <p:spPr>
            <a:xfrm>
              <a:off x="1017907" y="1402047"/>
              <a:ext cx="722809" cy="858530"/>
            </a:xfrm>
            <a:prstGeom prst="rect">
              <a:avLst/>
            </a:prstGeom>
          </p:spPr>
        </p:pic>
        <p:sp>
          <p:nvSpPr>
            <p:cNvPr id="8" name="Ellipse 7">
              <a:extLst>
                <a:ext uri="{FF2B5EF4-FFF2-40B4-BE49-F238E27FC236}">
                  <a16:creationId xmlns:a16="http://schemas.microsoft.com/office/drawing/2014/main" id="{69F5A3F9-19B1-495A-A161-4BB5EBAED059}"/>
                </a:ext>
              </a:extLst>
            </p:cNvPr>
            <p:cNvSpPr/>
            <p:nvPr/>
          </p:nvSpPr>
          <p:spPr>
            <a:xfrm>
              <a:off x="807725" y="1335605"/>
              <a:ext cx="1080000" cy="10800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grpSp>
      <p:sp>
        <p:nvSpPr>
          <p:cNvPr id="12" name="Plassholder for innhold 2">
            <a:extLst>
              <a:ext uri="{FF2B5EF4-FFF2-40B4-BE49-F238E27FC236}">
                <a16:creationId xmlns:a16="http://schemas.microsoft.com/office/drawing/2014/main" id="{8AAAE7AB-27BA-4AD9-9F59-DE38F97080DD}"/>
              </a:ext>
            </a:extLst>
          </p:cNvPr>
          <p:cNvSpPr txBox="1">
            <a:spLocks/>
          </p:cNvSpPr>
          <p:nvPr/>
        </p:nvSpPr>
        <p:spPr>
          <a:xfrm>
            <a:off x="539750" y="2184801"/>
            <a:ext cx="2088034" cy="1440160"/>
          </a:xfrm>
          <a:prstGeom prst="rect">
            <a:avLst/>
          </a:prstGeom>
          <a:solidFill>
            <a:schemeClr val="accent4">
              <a:lumMod val="20000"/>
              <a:lumOff val="80000"/>
            </a:schemeClr>
          </a:solidFill>
        </p:spPr>
        <p:txBody>
          <a:bodyPr vert="horz" lIns="0" tIns="0" rIns="0" bIns="0" rtlCol="0">
            <a:noAutofit/>
          </a:bodyPr>
          <a:lst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spcAft>
                <a:spcPts val="0"/>
              </a:spcAft>
              <a:buFont typeface="Arial"/>
              <a:buNone/>
            </a:pPr>
            <a:endParaRPr lang="nb-NO" sz="800" b="1" dirty="0"/>
          </a:p>
          <a:p>
            <a:pPr marL="180000" lvl="1" indent="0" fontAlgn="auto">
              <a:spcAft>
                <a:spcPts val="0"/>
              </a:spcAft>
              <a:buNone/>
            </a:pPr>
            <a:r>
              <a:rPr lang="nb-NO" sz="800" b="1" dirty="0"/>
              <a:t>Alder: </a:t>
            </a:r>
            <a:r>
              <a:rPr lang="nb-NO" sz="800" dirty="0"/>
              <a:t>	47 år</a:t>
            </a:r>
          </a:p>
          <a:p>
            <a:pPr marL="180000" lvl="1" indent="0" fontAlgn="auto">
              <a:spcAft>
                <a:spcPts val="0"/>
              </a:spcAft>
              <a:buNone/>
            </a:pPr>
            <a:r>
              <a:rPr lang="nb-NO" sz="800" b="1" dirty="0"/>
              <a:t>Bosted: </a:t>
            </a:r>
            <a:r>
              <a:rPr lang="nb-NO" sz="800" dirty="0"/>
              <a:t>	Halden</a:t>
            </a:r>
          </a:p>
          <a:p>
            <a:pPr marL="180000" lvl="1" indent="0" fontAlgn="auto">
              <a:spcAft>
                <a:spcPts val="0"/>
              </a:spcAft>
              <a:buNone/>
            </a:pPr>
            <a:r>
              <a:rPr lang="nb-NO" sz="800" b="1" dirty="0"/>
              <a:t>Sivil status: </a:t>
            </a:r>
            <a:r>
              <a:rPr lang="nb-NO" sz="800" dirty="0"/>
              <a:t>	Samboer med Anita, 	2 barn</a:t>
            </a:r>
          </a:p>
          <a:p>
            <a:pPr marL="180000" lvl="1" indent="0" fontAlgn="auto">
              <a:spcAft>
                <a:spcPts val="0"/>
              </a:spcAft>
              <a:buNone/>
            </a:pPr>
            <a:r>
              <a:rPr lang="nb-NO" sz="800" b="1" dirty="0"/>
              <a:t>Utdanning: </a:t>
            </a:r>
            <a:r>
              <a:rPr lang="nb-NO" sz="800" dirty="0"/>
              <a:t>	Fengselsbetjent</a:t>
            </a:r>
          </a:p>
          <a:p>
            <a:pPr marL="180000" lvl="1" indent="0" fontAlgn="auto">
              <a:spcAft>
                <a:spcPts val="0"/>
              </a:spcAft>
              <a:buNone/>
            </a:pPr>
            <a:r>
              <a:rPr lang="nb-NO" sz="800" b="1" dirty="0"/>
              <a:t>Fritid:</a:t>
            </a:r>
            <a:r>
              <a:rPr lang="nb-NO" sz="800" dirty="0"/>
              <a:t>	Spiller i band og 	pusser opp huset</a:t>
            </a:r>
          </a:p>
          <a:p>
            <a:pPr marL="0" indent="0" fontAlgn="auto">
              <a:spcAft>
                <a:spcPts val="0"/>
              </a:spcAft>
              <a:buFont typeface="Arial"/>
              <a:buNone/>
            </a:pPr>
            <a:endParaRPr lang="nb-NO" sz="800" dirty="0"/>
          </a:p>
          <a:p>
            <a:pPr marL="0" indent="0" fontAlgn="auto">
              <a:spcAft>
                <a:spcPts val="0"/>
              </a:spcAft>
              <a:buFont typeface="Arial"/>
              <a:buNone/>
            </a:pPr>
            <a:endParaRPr lang="nb-NO" sz="800" dirty="0"/>
          </a:p>
          <a:p>
            <a:pPr marL="0" indent="0" fontAlgn="auto">
              <a:spcAft>
                <a:spcPts val="0"/>
              </a:spcAft>
              <a:buNone/>
            </a:pPr>
            <a:endParaRPr lang="nb-NO" sz="800" dirty="0"/>
          </a:p>
        </p:txBody>
      </p:sp>
      <p:sp>
        <p:nvSpPr>
          <p:cNvPr id="11" name="TekstSylinder 10">
            <a:extLst>
              <a:ext uri="{FF2B5EF4-FFF2-40B4-BE49-F238E27FC236}">
                <a16:creationId xmlns:a16="http://schemas.microsoft.com/office/drawing/2014/main" id="{526BC386-59F8-41E4-8BCD-649B96203FC0}"/>
              </a:ext>
            </a:extLst>
          </p:cNvPr>
          <p:cNvSpPr txBox="1"/>
          <p:nvPr/>
        </p:nvSpPr>
        <p:spPr>
          <a:xfrm>
            <a:off x="3097319" y="60422"/>
            <a:ext cx="411433" cy="1938992"/>
          </a:xfrm>
          <a:prstGeom prst="rect">
            <a:avLst/>
          </a:prstGeom>
          <a:noFill/>
        </p:spPr>
        <p:txBody>
          <a:bodyPr wrap="square" rtlCol="0">
            <a:spAutoFit/>
          </a:bodyPr>
          <a:lstStyle/>
          <a:p>
            <a:r>
              <a:rPr lang="nb-NO" sz="6000" i="1" dirty="0">
                <a:solidFill>
                  <a:schemeClr val="accent2"/>
                </a:solidFill>
              </a:rPr>
              <a:t>"</a:t>
            </a:r>
          </a:p>
          <a:p>
            <a:pPr algn="l"/>
            <a:endParaRPr lang="nb-NO" sz="6000" dirty="0">
              <a:solidFill>
                <a:schemeClr val="tx1"/>
              </a:solidFill>
              <a:latin typeface="+mn-lt"/>
            </a:endParaRPr>
          </a:p>
        </p:txBody>
      </p:sp>
      <p:sp>
        <p:nvSpPr>
          <p:cNvPr id="4" name="TekstSylinder 3">
            <a:extLst>
              <a:ext uri="{FF2B5EF4-FFF2-40B4-BE49-F238E27FC236}">
                <a16:creationId xmlns:a16="http://schemas.microsoft.com/office/drawing/2014/main" id="{9F560AE3-140E-42DA-9101-E2ADA8B6FB58}"/>
              </a:ext>
            </a:extLst>
          </p:cNvPr>
          <p:cNvSpPr txBox="1"/>
          <p:nvPr/>
        </p:nvSpPr>
        <p:spPr>
          <a:xfrm>
            <a:off x="3419872" y="437932"/>
            <a:ext cx="3222419" cy="261610"/>
          </a:xfrm>
          <a:prstGeom prst="rect">
            <a:avLst/>
          </a:prstGeom>
          <a:noFill/>
        </p:spPr>
        <p:txBody>
          <a:bodyPr wrap="square" rtlCol="0">
            <a:spAutoFit/>
          </a:bodyPr>
          <a:lstStyle/>
          <a:p>
            <a:pPr algn="l"/>
            <a:r>
              <a:rPr lang="nb-NO" sz="1100" i="1" dirty="0">
                <a:latin typeface="+mn-lt"/>
              </a:rPr>
              <a:t>Det skal være trygt å sitte i arrest."</a:t>
            </a:r>
            <a:endParaRPr lang="nb-NO" sz="1100" i="1" dirty="0">
              <a:solidFill>
                <a:schemeClr val="tx1"/>
              </a:solidFill>
              <a:latin typeface="+mn-lt"/>
            </a:endParaRPr>
          </a:p>
        </p:txBody>
      </p:sp>
      <p:sp>
        <p:nvSpPr>
          <p:cNvPr id="6" name="Plassholder for lysbildenummer 5">
            <a:extLst>
              <a:ext uri="{FF2B5EF4-FFF2-40B4-BE49-F238E27FC236}">
                <a16:creationId xmlns:a16="http://schemas.microsoft.com/office/drawing/2014/main" id="{67E168F4-AF50-49BC-8DFF-4A3A0D584595}"/>
              </a:ext>
            </a:extLst>
          </p:cNvPr>
          <p:cNvSpPr>
            <a:spLocks noGrp="1"/>
          </p:cNvSpPr>
          <p:nvPr>
            <p:ph type="sldNum" sz="quarter" idx="4"/>
          </p:nvPr>
        </p:nvSpPr>
        <p:spPr/>
        <p:txBody>
          <a:bodyPr/>
          <a:lstStyle/>
          <a:p>
            <a:r>
              <a:rPr lang="nb-NO" altLang="nb-NO"/>
              <a:t>Side </a:t>
            </a:r>
            <a:fld id="{F57D2C7E-FF28-3646-BDC8-24A1FA3E5E8D}" type="slidenum">
              <a:rPr lang="en-GB" smtClean="0"/>
              <a:pPr/>
              <a:t>26</a:t>
            </a:fld>
            <a:endParaRPr lang="en-GB" dirty="0"/>
          </a:p>
        </p:txBody>
      </p:sp>
    </p:spTree>
    <p:extLst>
      <p:ext uri="{BB962C8B-B14F-4D97-AF65-F5344CB8AC3E}">
        <p14:creationId xmlns:p14="http://schemas.microsoft.com/office/powerpoint/2010/main" val="109547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6B2DFD-3308-4F7F-A74B-E8AB72C1ECA2}"/>
              </a:ext>
            </a:extLst>
          </p:cNvPr>
          <p:cNvSpPr>
            <a:spLocks noGrp="1"/>
          </p:cNvSpPr>
          <p:nvPr>
            <p:ph type="title"/>
          </p:nvPr>
        </p:nvSpPr>
        <p:spPr>
          <a:xfrm>
            <a:off x="539750" y="842964"/>
            <a:ext cx="7940717" cy="576262"/>
          </a:xfrm>
        </p:spPr>
        <p:txBody>
          <a:bodyPr>
            <a:normAutofit/>
          </a:bodyPr>
          <a:lstStyle/>
          <a:p>
            <a:r>
              <a:rPr lang="nb-NO" sz="1500" dirty="0"/>
              <a:t>Pernille Patrulje</a:t>
            </a:r>
          </a:p>
        </p:txBody>
      </p:sp>
      <p:sp>
        <p:nvSpPr>
          <p:cNvPr id="3" name="Plassholder for innhold 2">
            <a:extLst>
              <a:ext uri="{FF2B5EF4-FFF2-40B4-BE49-F238E27FC236}">
                <a16:creationId xmlns:a16="http://schemas.microsoft.com/office/drawing/2014/main" id="{3D658103-4E1D-4749-AB64-246A6B852237}"/>
              </a:ext>
            </a:extLst>
          </p:cNvPr>
          <p:cNvSpPr>
            <a:spLocks noGrp="1"/>
          </p:cNvSpPr>
          <p:nvPr>
            <p:ph idx="1"/>
          </p:nvPr>
        </p:nvSpPr>
        <p:spPr>
          <a:xfrm>
            <a:off x="3216355" y="2201768"/>
            <a:ext cx="4995946" cy="2076219"/>
          </a:xfrm>
        </p:spPr>
        <p:txBody>
          <a:bodyPr>
            <a:noAutofit/>
          </a:bodyPr>
          <a:lstStyle/>
          <a:p>
            <a:r>
              <a:rPr lang="nb-NO" sz="1000" dirty="0"/>
              <a:t>Ønsker seg et stort arbeidsmiljø som gir god kapasitet ute i gata.</a:t>
            </a:r>
          </a:p>
          <a:p>
            <a:r>
              <a:rPr lang="nb-NO" sz="1000" dirty="0"/>
              <a:t>Er opptatt av at forebygging krever tid og tilstedeværelse.</a:t>
            </a:r>
          </a:p>
          <a:p>
            <a:r>
              <a:rPr lang="nb-NO" sz="1000" dirty="0"/>
              <a:t>Mener det er viktig med lokal synlighet og kunnskap.</a:t>
            </a:r>
          </a:p>
          <a:p>
            <a:r>
              <a:rPr lang="nb-NO" sz="1000" dirty="0"/>
              <a:t>Ønsker seg dedikerte "etterforskningspatruljer" med fagkompetanse.</a:t>
            </a:r>
            <a:endParaRPr lang="nb-NO" sz="1000" i="1" dirty="0"/>
          </a:p>
          <a:p>
            <a:r>
              <a:rPr lang="nb-NO" sz="1000" dirty="0"/>
              <a:t>Ønsker seg større grad av nærhet til den spissede delen av tjenesten. </a:t>
            </a:r>
          </a:p>
          <a:p>
            <a:r>
              <a:rPr lang="nb-NO" sz="1000" dirty="0"/>
              <a:t>Trenger en garasje som er tilrettelagt for rask utrykning og godt bilhold.</a:t>
            </a:r>
          </a:p>
          <a:p>
            <a:r>
              <a:rPr lang="nb-NO" sz="1000" dirty="0"/>
              <a:t>Har behov for lokaler som inneholder rom for trening, garderober og pause.</a:t>
            </a:r>
          </a:p>
          <a:p>
            <a:endParaRPr lang="nb-NO" sz="1000" dirty="0"/>
          </a:p>
        </p:txBody>
      </p:sp>
      <p:sp>
        <p:nvSpPr>
          <p:cNvPr id="12" name="Plassholder for innhold 2">
            <a:extLst>
              <a:ext uri="{FF2B5EF4-FFF2-40B4-BE49-F238E27FC236}">
                <a16:creationId xmlns:a16="http://schemas.microsoft.com/office/drawing/2014/main" id="{8AAAE7AB-27BA-4AD9-9F59-DE38F97080DD}"/>
              </a:ext>
            </a:extLst>
          </p:cNvPr>
          <p:cNvSpPr txBox="1">
            <a:spLocks/>
          </p:cNvSpPr>
          <p:nvPr/>
        </p:nvSpPr>
        <p:spPr>
          <a:xfrm>
            <a:off x="561947" y="2201768"/>
            <a:ext cx="2088034" cy="1368151"/>
          </a:xfrm>
          <a:prstGeom prst="rect">
            <a:avLst/>
          </a:prstGeom>
          <a:solidFill>
            <a:schemeClr val="accent4">
              <a:lumMod val="20000"/>
              <a:lumOff val="80000"/>
            </a:schemeClr>
          </a:solidFill>
        </p:spPr>
        <p:txBody>
          <a:bodyPr vert="horz" lIns="0" tIns="0" rIns="0" bIns="0" rtlCol="0">
            <a:noAutofit/>
          </a:bodyPr>
          <a:lst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spcAft>
                <a:spcPts val="0"/>
              </a:spcAft>
              <a:buFont typeface="Arial"/>
              <a:buNone/>
            </a:pPr>
            <a:endParaRPr lang="nb-NO" sz="800" b="1" dirty="0"/>
          </a:p>
          <a:p>
            <a:pPr marL="180000" lvl="1" indent="0" fontAlgn="auto">
              <a:spcAft>
                <a:spcPts val="0"/>
              </a:spcAft>
              <a:buNone/>
            </a:pPr>
            <a:r>
              <a:rPr lang="nb-NO" sz="800" b="1" dirty="0"/>
              <a:t>Alder: </a:t>
            </a:r>
            <a:r>
              <a:rPr lang="nb-NO" sz="800" dirty="0"/>
              <a:t>	28 år</a:t>
            </a:r>
          </a:p>
          <a:p>
            <a:pPr marL="180000" lvl="1" indent="0" fontAlgn="auto">
              <a:spcAft>
                <a:spcPts val="0"/>
              </a:spcAft>
              <a:buNone/>
            </a:pPr>
            <a:r>
              <a:rPr lang="nb-NO" sz="800" b="1" dirty="0"/>
              <a:t>Bosted: </a:t>
            </a:r>
            <a:r>
              <a:rPr lang="nb-NO" sz="800" dirty="0"/>
              <a:t>	Rygge</a:t>
            </a:r>
          </a:p>
          <a:p>
            <a:pPr marL="180000" lvl="1" indent="0" fontAlgn="auto">
              <a:spcAft>
                <a:spcPts val="0"/>
              </a:spcAft>
              <a:buNone/>
            </a:pPr>
            <a:r>
              <a:rPr lang="nb-NO" sz="800" b="1" dirty="0"/>
              <a:t>Sivil status: </a:t>
            </a:r>
            <a:r>
              <a:rPr lang="nb-NO" sz="800" dirty="0"/>
              <a:t>	Samboer med Martin</a:t>
            </a:r>
          </a:p>
          <a:p>
            <a:pPr marL="180000" lvl="1" indent="0" fontAlgn="auto">
              <a:spcAft>
                <a:spcPts val="0"/>
              </a:spcAft>
              <a:buNone/>
            </a:pPr>
            <a:r>
              <a:rPr lang="nb-NO" sz="800" b="1" dirty="0"/>
              <a:t>Utdanning: </a:t>
            </a:r>
            <a:r>
              <a:rPr lang="nb-NO" sz="800" dirty="0"/>
              <a:t>	Politihøyskole og 	pedagogikk</a:t>
            </a:r>
          </a:p>
          <a:p>
            <a:pPr marL="180000" lvl="1" indent="0" fontAlgn="auto">
              <a:spcAft>
                <a:spcPts val="0"/>
              </a:spcAft>
              <a:buNone/>
            </a:pPr>
            <a:r>
              <a:rPr lang="nb-NO" sz="800" b="1" dirty="0"/>
              <a:t>Fritid:</a:t>
            </a:r>
            <a:r>
              <a:rPr lang="nb-NO" sz="800" dirty="0"/>
              <a:t>	Hest og sprangridning</a:t>
            </a:r>
          </a:p>
          <a:p>
            <a:pPr marL="180000" lvl="1" indent="0" fontAlgn="auto">
              <a:spcAft>
                <a:spcPts val="0"/>
              </a:spcAft>
              <a:buNone/>
            </a:pPr>
            <a:endParaRPr lang="nb-NO" sz="800" dirty="0"/>
          </a:p>
          <a:p>
            <a:pPr marL="180000" lvl="1" indent="0" fontAlgn="auto">
              <a:spcAft>
                <a:spcPts val="0"/>
              </a:spcAft>
              <a:buNone/>
            </a:pPr>
            <a:endParaRPr lang="nb-NO" sz="800" dirty="0"/>
          </a:p>
          <a:p>
            <a:pPr marL="180000" lvl="1" indent="0" fontAlgn="auto">
              <a:spcAft>
                <a:spcPts val="0"/>
              </a:spcAft>
              <a:buNone/>
            </a:pPr>
            <a:endParaRPr lang="nb-NO" sz="800" dirty="0"/>
          </a:p>
          <a:p>
            <a:pPr marL="0" indent="0" fontAlgn="auto">
              <a:spcAft>
                <a:spcPts val="0"/>
              </a:spcAft>
              <a:buFont typeface="Arial"/>
              <a:buNone/>
            </a:pPr>
            <a:endParaRPr lang="nb-NO" sz="800" dirty="0"/>
          </a:p>
          <a:p>
            <a:pPr fontAlgn="auto">
              <a:spcAft>
                <a:spcPts val="0"/>
              </a:spcAft>
            </a:pPr>
            <a:endParaRPr lang="nb-NO" sz="800" dirty="0"/>
          </a:p>
        </p:txBody>
      </p:sp>
      <p:grpSp>
        <p:nvGrpSpPr>
          <p:cNvPr id="9" name="Gruppe 8">
            <a:extLst>
              <a:ext uri="{FF2B5EF4-FFF2-40B4-BE49-F238E27FC236}">
                <a16:creationId xmlns:a16="http://schemas.microsoft.com/office/drawing/2014/main" id="{6D2867F5-EE04-4673-9B08-B95206D0BAAF}"/>
              </a:ext>
            </a:extLst>
          </p:cNvPr>
          <p:cNvGrpSpPr/>
          <p:nvPr/>
        </p:nvGrpSpPr>
        <p:grpSpPr>
          <a:xfrm>
            <a:off x="7158231" y="309918"/>
            <a:ext cx="1440000" cy="1440000"/>
            <a:chOff x="2496305" y="1335605"/>
            <a:chExt cx="1080000" cy="1080000"/>
          </a:xfrm>
        </p:grpSpPr>
        <p:pic>
          <p:nvPicPr>
            <p:cNvPr id="10" name="Bilde 9">
              <a:extLst>
                <a:ext uri="{FF2B5EF4-FFF2-40B4-BE49-F238E27FC236}">
                  <a16:creationId xmlns:a16="http://schemas.microsoft.com/office/drawing/2014/main" id="{0ACB1C26-FD72-4C9B-A1D2-447D4E91616F}"/>
                </a:ext>
              </a:extLst>
            </p:cNvPr>
            <p:cNvPicPr>
              <a:picLocks noChangeAspect="1"/>
            </p:cNvPicPr>
            <p:nvPr/>
          </p:nvPicPr>
          <p:blipFill rotWithShape="1">
            <a:blip r:embed="rId3"/>
            <a:srcRect l="38668" t="6601" r="34871" b="49999"/>
            <a:stretch/>
          </p:blipFill>
          <p:spPr>
            <a:xfrm>
              <a:off x="2699792" y="1402047"/>
              <a:ext cx="753745" cy="909679"/>
            </a:xfrm>
            <a:prstGeom prst="rect">
              <a:avLst/>
            </a:prstGeom>
          </p:spPr>
        </p:pic>
        <p:sp>
          <p:nvSpPr>
            <p:cNvPr id="11" name="Ellipse 10">
              <a:extLst>
                <a:ext uri="{FF2B5EF4-FFF2-40B4-BE49-F238E27FC236}">
                  <a16:creationId xmlns:a16="http://schemas.microsoft.com/office/drawing/2014/main" id="{E27C706C-082E-4A84-9585-A5684EAF3E91}"/>
                </a:ext>
              </a:extLst>
            </p:cNvPr>
            <p:cNvSpPr/>
            <p:nvPr/>
          </p:nvSpPr>
          <p:spPr>
            <a:xfrm>
              <a:off x="2496305" y="1335605"/>
              <a:ext cx="1080000" cy="10800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grpSp>
      <p:sp>
        <p:nvSpPr>
          <p:cNvPr id="16" name="TekstSylinder 15">
            <a:extLst>
              <a:ext uri="{FF2B5EF4-FFF2-40B4-BE49-F238E27FC236}">
                <a16:creationId xmlns:a16="http://schemas.microsoft.com/office/drawing/2014/main" id="{3BA3530C-68D8-4511-B3F5-C32C2CBE2803}"/>
              </a:ext>
            </a:extLst>
          </p:cNvPr>
          <p:cNvSpPr txBox="1"/>
          <p:nvPr/>
        </p:nvSpPr>
        <p:spPr>
          <a:xfrm>
            <a:off x="3097319" y="60422"/>
            <a:ext cx="411433" cy="1938992"/>
          </a:xfrm>
          <a:prstGeom prst="rect">
            <a:avLst/>
          </a:prstGeom>
          <a:noFill/>
        </p:spPr>
        <p:txBody>
          <a:bodyPr wrap="square" rtlCol="0">
            <a:spAutoFit/>
          </a:bodyPr>
          <a:lstStyle/>
          <a:p>
            <a:r>
              <a:rPr lang="nb-NO" sz="6000" i="1" dirty="0">
                <a:solidFill>
                  <a:schemeClr val="accent2"/>
                </a:solidFill>
              </a:rPr>
              <a:t>"</a:t>
            </a:r>
          </a:p>
          <a:p>
            <a:pPr algn="l"/>
            <a:endParaRPr lang="nb-NO" sz="6000" dirty="0">
              <a:solidFill>
                <a:schemeClr val="tx1"/>
              </a:solidFill>
              <a:latin typeface="+mn-lt"/>
            </a:endParaRPr>
          </a:p>
        </p:txBody>
      </p:sp>
      <p:sp>
        <p:nvSpPr>
          <p:cNvPr id="17" name="TekstSylinder 16">
            <a:extLst>
              <a:ext uri="{FF2B5EF4-FFF2-40B4-BE49-F238E27FC236}">
                <a16:creationId xmlns:a16="http://schemas.microsoft.com/office/drawing/2014/main" id="{09425B6A-2636-45D5-9F97-C61DC4A71F15}"/>
              </a:ext>
            </a:extLst>
          </p:cNvPr>
          <p:cNvSpPr txBox="1"/>
          <p:nvPr/>
        </p:nvSpPr>
        <p:spPr>
          <a:xfrm>
            <a:off x="3419872" y="411510"/>
            <a:ext cx="3222419" cy="261610"/>
          </a:xfrm>
          <a:prstGeom prst="rect">
            <a:avLst/>
          </a:prstGeom>
          <a:noFill/>
        </p:spPr>
        <p:txBody>
          <a:bodyPr wrap="square" rtlCol="0">
            <a:spAutoFit/>
          </a:bodyPr>
          <a:lstStyle/>
          <a:p>
            <a:pPr algn="l"/>
            <a:r>
              <a:rPr lang="nb-NO" sz="1100" i="1" dirty="0">
                <a:latin typeface="+mn-lt"/>
              </a:rPr>
              <a:t>Ikke alt arbeid kan gjøres i bilen!"</a:t>
            </a:r>
            <a:endParaRPr lang="nb-NO" sz="1100" i="1" dirty="0">
              <a:solidFill>
                <a:schemeClr val="tx1"/>
              </a:solidFill>
              <a:latin typeface="+mn-lt"/>
            </a:endParaRPr>
          </a:p>
        </p:txBody>
      </p:sp>
      <p:sp>
        <p:nvSpPr>
          <p:cNvPr id="4" name="Plassholder for lysbildenummer 3">
            <a:extLst>
              <a:ext uri="{FF2B5EF4-FFF2-40B4-BE49-F238E27FC236}">
                <a16:creationId xmlns:a16="http://schemas.microsoft.com/office/drawing/2014/main" id="{F72F604D-1835-4EE9-B023-D1507C5EF3BB}"/>
              </a:ext>
            </a:extLst>
          </p:cNvPr>
          <p:cNvSpPr>
            <a:spLocks noGrp="1"/>
          </p:cNvSpPr>
          <p:nvPr>
            <p:ph type="sldNum" sz="quarter" idx="4"/>
          </p:nvPr>
        </p:nvSpPr>
        <p:spPr/>
        <p:txBody>
          <a:bodyPr/>
          <a:lstStyle/>
          <a:p>
            <a:r>
              <a:rPr lang="nb-NO" altLang="nb-NO"/>
              <a:t>Side </a:t>
            </a:r>
            <a:fld id="{F57D2C7E-FF28-3646-BDC8-24A1FA3E5E8D}" type="slidenum">
              <a:rPr lang="en-GB" smtClean="0"/>
              <a:pPr/>
              <a:t>27</a:t>
            </a:fld>
            <a:endParaRPr lang="en-GB" dirty="0"/>
          </a:p>
        </p:txBody>
      </p:sp>
    </p:spTree>
    <p:extLst>
      <p:ext uri="{BB962C8B-B14F-4D97-AF65-F5344CB8AC3E}">
        <p14:creationId xmlns:p14="http://schemas.microsoft.com/office/powerpoint/2010/main" val="2170136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6B2DFD-3308-4F7F-A74B-E8AB72C1ECA2}"/>
              </a:ext>
            </a:extLst>
          </p:cNvPr>
          <p:cNvSpPr>
            <a:spLocks noGrp="1"/>
          </p:cNvSpPr>
          <p:nvPr>
            <p:ph type="title"/>
          </p:nvPr>
        </p:nvSpPr>
        <p:spPr>
          <a:xfrm>
            <a:off x="539750" y="842964"/>
            <a:ext cx="7940717" cy="576262"/>
          </a:xfrm>
        </p:spPr>
        <p:txBody>
          <a:bodyPr>
            <a:normAutofit/>
          </a:bodyPr>
          <a:lstStyle/>
          <a:p>
            <a:r>
              <a:rPr lang="nb-NO" sz="1500" dirty="0"/>
              <a:t>Frida Forebygger</a:t>
            </a:r>
          </a:p>
        </p:txBody>
      </p:sp>
      <p:sp>
        <p:nvSpPr>
          <p:cNvPr id="3" name="Plassholder for innhold 2">
            <a:extLst>
              <a:ext uri="{FF2B5EF4-FFF2-40B4-BE49-F238E27FC236}">
                <a16:creationId xmlns:a16="http://schemas.microsoft.com/office/drawing/2014/main" id="{3D658103-4E1D-4749-AB64-246A6B852237}"/>
              </a:ext>
            </a:extLst>
          </p:cNvPr>
          <p:cNvSpPr>
            <a:spLocks noGrp="1"/>
          </p:cNvSpPr>
          <p:nvPr>
            <p:ph idx="1"/>
          </p:nvPr>
        </p:nvSpPr>
        <p:spPr>
          <a:xfrm>
            <a:off x="3189811" y="2224638"/>
            <a:ext cx="4995946" cy="2088232"/>
          </a:xfrm>
        </p:spPr>
        <p:txBody>
          <a:bodyPr>
            <a:normAutofit/>
          </a:bodyPr>
          <a:lstStyle/>
          <a:p>
            <a:r>
              <a:rPr lang="nb-NO" sz="1000" dirty="0"/>
              <a:t>Trenger lokal tilstedeværelse og kunnskap.</a:t>
            </a:r>
          </a:p>
          <a:p>
            <a:r>
              <a:rPr lang="nb-NO" sz="1000" dirty="0"/>
              <a:t>Har behov for nærhet til patrulje, etterforskere og jurister.</a:t>
            </a:r>
          </a:p>
          <a:p>
            <a:r>
              <a:rPr lang="nb-NO" sz="1000" dirty="0"/>
              <a:t>Mener det er mye å hente på internt samarbeid og kompetanseoverføring.</a:t>
            </a:r>
          </a:p>
          <a:p>
            <a:r>
              <a:rPr lang="nb-NO" sz="1000" dirty="0"/>
              <a:t>Ønsker et tettere samarbeid med eksterne aktører.</a:t>
            </a:r>
          </a:p>
          <a:p>
            <a:r>
              <a:rPr lang="nb-NO" sz="1000" dirty="0"/>
              <a:t>Har behov for lokaler som er tilpasset møter med ulike grupper av innbyggere: samtalerom, møterom med plass til mange og stillerom for telefonsamtaler.</a:t>
            </a:r>
          </a:p>
        </p:txBody>
      </p:sp>
      <p:sp>
        <p:nvSpPr>
          <p:cNvPr id="12" name="Plassholder for innhold 2">
            <a:extLst>
              <a:ext uri="{FF2B5EF4-FFF2-40B4-BE49-F238E27FC236}">
                <a16:creationId xmlns:a16="http://schemas.microsoft.com/office/drawing/2014/main" id="{8AAAE7AB-27BA-4AD9-9F59-DE38F97080DD}"/>
              </a:ext>
            </a:extLst>
          </p:cNvPr>
          <p:cNvSpPr txBox="1">
            <a:spLocks/>
          </p:cNvSpPr>
          <p:nvPr/>
        </p:nvSpPr>
        <p:spPr>
          <a:xfrm>
            <a:off x="539750" y="2224638"/>
            <a:ext cx="2088034" cy="1368151"/>
          </a:xfrm>
          <a:prstGeom prst="rect">
            <a:avLst/>
          </a:prstGeom>
          <a:solidFill>
            <a:schemeClr val="accent4">
              <a:lumMod val="20000"/>
              <a:lumOff val="80000"/>
            </a:schemeClr>
          </a:solidFill>
        </p:spPr>
        <p:txBody>
          <a:bodyPr vert="horz" lIns="0" tIns="0" rIns="0" bIns="0" rtlCol="0">
            <a:noAutofit/>
          </a:bodyPr>
          <a:lst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spcAft>
                <a:spcPts val="0"/>
              </a:spcAft>
              <a:buFont typeface="Arial"/>
              <a:buNone/>
            </a:pPr>
            <a:endParaRPr lang="nb-NO" sz="800" b="1" dirty="0"/>
          </a:p>
          <a:p>
            <a:pPr marL="180000" lvl="1" indent="0" fontAlgn="auto">
              <a:spcAft>
                <a:spcPts val="0"/>
              </a:spcAft>
              <a:buNone/>
            </a:pPr>
            <a:r>
              <a:rPr lang="nb-NO" sz="800" b="1" dirty="0"/>
              <a:t>Alder: </a:t>
            </a:r>
            <a:r>
              <a:rPr lang="nb-NO" sz="800" dirty="0"/>
              <a:t>	34 år</a:t>
            </a:r>
          </a:p>
          <a:p>
            <a:pPr marL="180000" lvl="1" indent="0" fontAlgn="auto">
              <a:spcAft>
                <a:spcPts val="0"/>
              </a:spcAft>
              <a:buNone/>
            </a:pPr>
            <a:r>
              <a:rPr lang="nb-NO" sz="800" b="1" dirty="0"/>
              <a:t>Bosted: </a:t>
            </a:r>
            <a:r>
              <a:rPr lang="nb-NO" sz="800" dirty="0"/>
              <a:t>	Rakkestad</a:t>
            </a:r>
          </a:p>
          <a:p>
            <a:pPr marL="180000" lvl="1" indent="0" fontAlgn="auto">
              <a:spcAft>
                <a:spcPts val="0"/>
              </a:spcAft>
              <a:buNone/>
            </a:pPr>
            <a:r>
              <a:rPr lang="nb-NO" sz="800" b="1" dirty="0"/>
              <a:t>Sivil status: </a:t>
            </a:r>
            <a:r>
              <a:rPr lang="nb-NO" sz="800" dirty="0"/>
              <a:t>	Samboer med Ida, 	1 barn</a:t>
            </a:r>
          </a:p>
          <a:p>
            <a:pPr marL="180000" lvl="1" indent="0" fontAlgn="auto">
              <a:spcAft>
                <a:spcPts val="0"/>
              </a:spcAft>
              <a:buNone/>
            </a:pPr>
            <a:r>
              <a:rPr lang="nb-NO" sz="800" b="1" dirty="0"/>
              <a:t>Utdanning: </a:t>
            </a:r>
            <a:r>
              <a:rPr lang="nb-NO" sz="800" dirty="0"/>
              <a:t>	Politihøyskole</a:t>
            </a:r>
          </a:p>
          <a:p>
            <a:pPr marL="180000" lvl="1" indent="0" fontAlgn="auto">
              <a:spcAft>
                <a:spcPts val="0"/>
              </a:spcAft>
              <a:buNone/>
            </a:pPr>
            <a:r>
              <a:rPr lang="nb-NO" sz="800" b="1" dirty="0"/>
              <a:t>Fritid:</a:t>
            </a:r>
            <a:r>
              <a:rPr lang="nb-NO" sz="800" dirty="0"/>
              <a:t>	Sykling</a:t>
            </a:r>
          </a:p>
          <a:p>
            <a:pPr marL="180000" lvl="1" indent="0" fontAlgn="auto">
              <a:spcAft>
                <a:spcPts val="0"/>
              </a:spcAft>
              <a:buNone/>
            </a:pPr>
            <a:endParaRPr lang="nb-NO" sz="800" dirty="0"/>
          </a:p>
          <a:p>
            <a:pPr marL="180000" lvl="1" indent="0" fontAlgn="auto">
              <a:spcAft>
                <a:spcPts val="0"/>
              </a:spcAft>
              <a:buNone/>
            </a:pPr>
            <a:endParaRPr lang="nb-NO" sz="800" dirty="0"/>
          </a:p>
          <a:p>
            <a:pPr marL="180000" lvl="1" indent="0" fontAlgn="auto">
              <a:spcAft>
                <a:spcPts val="0"/>
              </a:spcAft>
              <a:buNone/>
            </a:pPr>
            <a:endParaRPr lang="nb-NO" sz="800" dirty="0"/>
          </a:p>
          <a:p>
            <a:pPr marL="0" indent="0" fontAlgn="auto">
              <a:spcAft>
                <a:spcPts val="0"/>
              </a:spcAft>
              <a:buFont typeface="Arial"/>
              <a:buNone/>
            </a:pPr>
            <a:endParaRPr lang="nb-NO" sz="800" dirty="0"/>
          </a:p>
          <a:p>
            <a:pPr fontAlgn="auto">
              <a:spcAft>
                <a:spcPts val="0"/>
              </a:spcAft>
            </a:pPr>
            <a:endParaRPr lang="nb-NO" sz="800" dirty="0"/>
          </a:p>
        </p:txBody>
      </p:sp>
      <p:grpSp>
        <p:nvGrpSpPr>
          <p:cNvPr id="9" name="Gruppe 8">
            <a:extLst>
              <a:ext uri="{FF2B5EF4-FFF2-40B4-BE49-F238E27FC236}">
                <a16:creationId xmlns:a16="http://schemas.microsoft.com/office/drawing/2014/main" id="{A672D5CA-1950-41A0-BADF-84C773F60CC1}"/>
              </a:ext>
            </a:extLst>
          </p:cNvPr>
          <p:cNvGrpSpPr/>
          <p:nvPr/>
        </p:nvGrpSpPr>
        <p:grpSpPr>
          <a:xfrm>
            <a:off x="7164250" y="309918"/>
            <a:ext cx="1440000" cy="1440000"/>
            <a:chOff x="807725" y="3058231"/>
            <a:chExt cx="1080000" cy="1080000"/>
          </a:xfrm>
        </p:grpSpPr>
        <p:pic>
          <p:nvPicPr>
            <p:cNvPr id="10" name="Bilde 9">
              <a:extLst>
                <a:ext uri="{FF2B5EF4-FFF2-40B4-BE49-F238E27FC236}">
                  <a16:creationId xmlns:a16="http://schemas.microsoft.com/office/drawing/2014/main" id="{E0895C76-BD18-4EFF-99A4-D2EDCFC99E9C}"/>
                </a:ext>
              </a:extLst>
            </p:cNvPr>
            <p:cNvPicPr>
              <a:picLocks noChangeAspect="1"/>
            </p:cNvPicPr>
            <p:nvPr/>
          </p:nvPicPr>
          <p:blipFill rotWithShape="1">
            <a:blip r:embed="rId3"/>
            <a:srcRect l="3642" t="51398" r="65129"/>
            <a:stretch/>
          </p:blipFill>
          <p:spPr>
            <a:xfrm>
              <a:off x="942325" y="3058231"/>
              <a:ext cx="814694" cy="933012"/>
            </a:xfrm>
            <a:prstGeom prst="rect">
              <a:avLst/>
            </a:prstGeom>
          </p:spPr>
        </p:pic>
        <p:sp>
          <p:nvSpPr>
            <p:cNvPr id="11" name="Ellipse 10">
              <a:extLst>
                <a:ext uri="{FF2B5EF4-FFF2-40B4-BE49-F238E27FC236}">
                  <a16:creationId xmlns:a16="http://schemas.microsoft.com/office/drawing/2014/main" id="{3A4102D7-6C28-416C-A8A5-927FBA2CBF40}"/>
                </a:ext>
              </a:extLst>
            </p:cNvPr>
            <p:cNvSpPr/>
            <p:nvPr/>
          </p:nvSpPr>
          <p:spPr>
            <a:xfrm>
              <a:off x="807725" y="3058231"/>
              <a:ext cx="1080000" cy="10800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grpSp>
      <p:sp>
        <p:nvSpPr>
          <p:cNvPr id="14" name="TekstSylinder 13">
            <a:extLst>
              <a:ext uri="{FF2B5EF4-FFF2-40B4-BE49-F238E27FC236}">
                <a16:creationId xmlns:a16="http://schemas.microsoft.com/office/drawing/2014/main" id="{27718377-D323-4710-A39C-BE8DB5E739E8}"/>
              </a:ext>
            </a:extLst>
          </p:cNvPr>
          <p:cNvSpPr txBox="1"/>
          <p:nvPr/>
        </p:nvSpPr>
        <p:spPr>
          <a:xfrm>
            <a:off x="3097319" y="60422"/>
            <a:ext cx="411433" cy="1938992"/>
          </a:xfrm>
          <a:prstGeom prst="rect">
            <a:avLst/>
          </a:prstGeom>
          <a:noFill/>
        </p:spPr>
        <p:txBody>
          <a:bodyPr wrap="square" rtlCol="0">
            <a:spAutoFit/>
          </a:bodyPr>
          <a:lstStyle/>
          <a:p>
            <a:r>
              <a:rPr lang="nb-NO" sz="6000" i="1" dirty="0">
                <a:solidFill>
                  <a:schemeClr val="accent2"/>
                </a:solidFill>
              </a:rPr>
              <a:t>"</a:t>
            </a:r>
          </a:p>
          <a:p>
            <a:pPr algn="l"/>
            <a:endParaRPr lang="nb-NO" sz="6000" dirty="0">
              <a:solidFill>
                <a:schemeClr val="tx1"/>
              </a:solidFill>
              <a:latin typeface="+mn-lt"/>
            </a:endParaRPr>
          </a:p>
        </p:txBody>
      </p:sp>
      <p:sp>
        <p:nvSpPr>
          <p:cNvPr id="15" name="TekstSylinder 14">
            <a:extLst>
              <a:ext uri="{FF2B5EF4-FFF2-40B4-BE49-F238E27FC236}">
                <a16:creationId xmlns:a16="http://schemas.microsoft.com/office/drawing/2014/main" id="{50E9E986-5787-4750-9860-68CA2E65AE63}"/>
              </a:ext>
            </a:extLst>
          </p:cNvPr>
          <p:cNvSpPr txBox="1"/>
          <p:nvPr/>
        </p:nvSpPr>
        <p:spPr>
          <a:xfrm>
            <a:off x="3419872" y="411510"/>
            <a:ext cx="3222419" cy="261610"/>
          </a:xfrm>
          <a:prstGeom prst="rect">
            <a:avLst/>
          </a:prstGeom>
          <a:noFill/>
        </p:spPr>
        <p:txBody>
          <a:bodyPr wrap="square" rtlCol="0">
            <a:spAutoFit/>
          </a:bodyPr>
          <a:lstStyle/>
          <a:p>
            <a:pPr algn="l"/>
            <a:r>
              <a:rPr lang="nb-NO" sz="1100" i="1" dirty="0">
                <a:latin typeface="+mn-lt"/>
              </a:rPr>
              <a:t>Forebyggende må tidligere inn!"</a:t>
            </a:r>
            <a:endParaRPr lang="nb-NO" sz="1100" i="1" dirty="0">
              <a:solidFill>
                <a:schemeClr val="tx1"/>
              </a:solidFill>
              <a:latin typeface="+mn-lt"/>
            </a:endParaRPr>
          </a:p>
        </p:txBody>
      </p:sp>
      <p:sp>
        <p:nvSpPr>
          <p:cNvPr id="4" name="Plassholder for lysbildenummer 3">
            <a:extLst>
              <a:ext uri="{FF2B5EF4-FFF2-40B4-BE49-F238E27FC236}">
                <a16:creationId xmlns:a16="http://schemas.microsoft.com/office/drawing/2014/main" id="{5CBFA2D8-B578-4694-B23E-94F3ADCFCC4D}"/>
              </a:ext>
            </a:extLst>
          </p:cNvPr>
          <p:cNvSpPr>
            <a:spLocks noGrp="1"/>
          </p:cNvSpPr>
          <p:nvPr>
            <p:ph type="sldNum" sz="quarter" idx="4"/>
          </p:nvPr>
        </p:nvSpPr>
        <p:spPr/>
        <p:txBody>
          <a:bodyPr/>
          <a:lstStyle/>
          <a:p>
            <a:r>
              <a:rPr lang="nb-NO" altLang="nb-NO"/>
              <a:t>Side </a:t>
            </a:r>
            <a:fld id="{F57D2C7E-FF28-3646-BDC8-24A1FA3E5E8D}" type="slidenum">
              <a:rPr lang="en-GB" smtClean="0"/>
              <a:pPr/>
              <a:t>28</a:t>
            </a:fld>
            <a:endParaRPr lang="en-GB" dirty="0"/>
          </a:p>
        </p:txBody>
      </p:sp>
    </p:spTree>
    <p:extLst>
      <p:ext uri="{BB962C8B-B14F-4D97-AF65-F5344CB8AC3E}">
        <p14:creationId xmlns:p14="http://schemas.microsoft.com/office/powerpoint/2010/main" val="2509465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6B2DFD-3308-4F7F-A74B-E8AB72C1ECA2}"/>
              </a:ext>
            </a:extLst>
          </p:cNvPr>
          <p:cNvSpPr>
            <a:spLocks noGrp="1"/>
          </p:cNvSpPr>
          <p:nvPr>
            <p:ph type="title"/>
          </p:nvPr>
        </p:nvSpPr>
        <p:spPr>
          <a:xfrm>
            <a:off x="539750" y="842964"/>
            <a:ext cx="7940717" cy="576262"/>
          </a:xfrm>
        </p:spPr>
        <p:txBody>
          <a:bodyPr>
            <a:normAutofit/>
          </a:bodyPr>
          <a:lstStyle/>
          <a:p>
            <a:r>
              <a:rPr lang="nb-NO" sz="1500" dirty="0"/>
              <a:t>Julie Jurist</a:t>
            </a:r>
          </a:p>
        </p:txBody>
      </p:sp>
      <p:sp>
        <p:nvSpPr>
          <p:cNvPr id="3" name="Plassholder for innhold 2">
            <a:extLst>
              <a:ext uri="{FF2B5EF4-FFF2-40B4-BE49-F238E27FC236}">
                <a16:creationId xmlns:a16="http://schemas.microsoft.com/office/drawing/2014/main" id="{3D658103-4E1D-4749-AB64-246A6B852237}"/>
              </a:ext>
            </a:extLst>
          </p:cNvPr>
          <p:cNvSpPr>
            <a:spLocks noGrp="1"/>
          </p:cNvSpPr>
          <p:nvPr>
            <p:ph idx="1"/>
          </p:nvPr>
        </p:nvSpPr>
        <p:spPr>
          <a:xfrm>
            <a:off x="3203848" y="2213974"/>
            <a:ext cx="4995946" cy="2016223"/>
          </a:xfrm>
        </p:spPr>
        <p:txBody>
          <a:bodyPr>
            <a:normAutofit/>
          </a:bodyPr>
          <a:lstStyle/>
          <a:p>
            <a:r>
              <a:rPr lang="nb-NO" sz="1000" dirty="0"/>
              <a:t>Ønsker seg et sosialt og faglig miljø med andre jurister.</a:t>
            </a:r>
          </a:p>
          <a:p>
            <a:r>
              <a:rPr lang="nb-NO" sz="1000" dirty="0"/>
              <a:t>Ser behov for tettere samhandling med etterforskning.</a:t>
            </a:r>
          </a:p>
          <a:p>
            <a:r>
              <a:rPr lang="nb-NO" sz="1000" dirty="0"/>
              <a:t>Har behov for tilgang til domstolene – enten fysisk nærhet eller transportløsning.</a:t>
            </a:r>
          </a:p>
          <a:p>
            <a:r>
              <a:rPr lang="nb-NO" sz="1000" dirty="0"/>
              <a:t>Ønsker seg tilrettelagte rom for digitale møter.</a:t>
            </a:r>
          </a:p>
          <a:p>
            <a:r>
              <a:rPr lang="nb-NO" sz="1000" dirty="0"/>
              <a:t>Trenger arbeidsro og skjerming på arbeidsplassen.</a:t>
            </a:r>
          </a:p>
        </p:txBody>
      </p:sp>
      <p:sp>
        <p:nvSpPr>
          <p:cNvPr id="12" name="Plassholder for innhold 2">
            <a:extLst>
              <a:ext uri="{FF2B5EF4-FFF2-40B4-BE49-F238E27FC236}">
                <a16:creationId xmlns:a16="http://schemas.microsoft.com/office/drawing/2014/main" id="{8AAAE7AB-27BA-4AD9-9F59-DE38F97080DD}"/>
              </a:ext>
            </a:extLst>
          </p:cNvPr>
          <p:cNvSpPr txBox="1">
            <a:spLocks/>
          </p:cNvSpPr>
          <p:nvPr/>
        </p:nvSpPr>
        <p:spPr>
          <a:xfrm>
            <a:off x="539750" y="2214959"/>
            <a:ext cx="2088034" cy="1512167"/>
          </a:xfrm>
          <a:prstGeom prst="rect">
            <a:avLst/>
          </a:prstGeom>
          <a:solidFill>
            <a:schemeClr val="accent4">
              <a:lumMod val="20000"/>
              <a:lumOff val="80000"/>
            </a:schemeClr>
          </a:solidFill>
        </p:spPr>
        <p:txBody>
          <a:bodyPr vert="horz" lIns="0" tIns="0" rIns="0" bIns="0" rtlCol="0">
            <a:noAutofit/>
          </a:bodyPr>
          <a:lst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spcAft>
                <a:spcPts val="0"/>
              </a:spcAft>
              <a:buFont typeface="Arial"/>
              <a:buNone/>
            </a:pPr>
            <a:endParaRPr lang="nb-NO" sz="800" b="1" dirty="0"/>
          </a:p>
          <a:p>
            <a:pPr marL="180000" lvl="1" indent="0" fontAlgn="auto">
              <a:spcAft>
                <a:spcPts val="0"/>
              </a:spcAft>
              <a:buNone/>
            </a:pPr>
            <a:r>
              <a:rPr lang="nb-NO" sz="800" b="1" dirty="0"/>
              <a:t>Alder: </a:t>
            </a:r>
            <a:r>
              <a:rPr lang="nb-NO" sz="800" dirty="0"/>
              <a:t>	54 år</a:t>
            </a:r>
          </a:p>
          <a:p>
            <a:pPr marL="180000" lvl="1" indent="0" fontAlgn="auto">
              <a:spcAft>
                <a:spcPts val="0"/>
              </a:spcAft>
              <a:buNone/>
            </a:pPr>
            <a:r>
              <a:rPr lang="nb-NO" sz="800" b="1" dirty="0"/>
              <a:t>Bosted: </a:t>
            </a:r>
            <a:r>
              <a:rPr lang="nb-NO" sz="800" dirty="0"/>
              <a:t>	Moss</a:t>
            </a:r>
          </a:p>
          <a:p>
            <a:pPr marL="180000" lvl="1" indent="0" fontAlgn="auto">
              <a:spcAft>
                <a:spcPts val="0"/>
              </a:spcAft>
              <a:buNone/>
            </a:pPr>
            <a:r>
              <a:rPr lang="nb-NO" sz="800" b="1" dirty="0"/>
              <a:t>Sivil status: </a:t>
            </a:r>
            <a:r>
              <a:rPr lang="nb-NO" sz="800" dirty="0"/>
              <a:t>	Samboer med Julian, 	2 barn 	</a:t>
            </a:r>
          </a:p>
          <a:p>
            <a:pPr marL="180000" lvl="1" indent="0" fontAlgn="auto">
              <a:spcAft>
                <a:spcPts val="0"/>
              </a:spcAft>
              <a:buNone/>
            </a:pPr>
            <a:r>
              <a:rPr lang="nb-NO" sz="800" b="1" dirty="0"/>
              <a:t>Utdanning: </a:t>
            </a:r>
            <a:r>
              <a:rPr lang="nb-NO" sz="800" dirty="0"/>
              <a:t>	Juridisk 	embetseksamen</a:t>
            </a:r>
          </a:p>
          <a:p>
            <a:pPr marL="180000" lvl="1" indent="0" fontAlgn="auto">
              <a:spcAft>
                <a:spcPts val="0"/>
              </a:spcAft>
              <a:buNone/>
            </a:pPr>
            <a:r>
              <a:rPr lang="nb-NO" sz="800" b="1" dirty="0"/>
              <a:t>Fritid:</a:t>
            </a:r>
            <a:r>
              <a:rPr lang="nb-NO" sz="800" dirty="0"/>
              <a:t>	Spiller teater</a:t>
            </a:r>
          </a:p>
          <a:p>
            <a:pPr marL="180000" lvl="1" indent="0" fontAlgn="auto">
              <a:spcAft>
                <a:spcPts val="0"/>
              </a:spcAft>
              <a:buNone/>
            </a:pPr>
            <a:endParaRPr lang="nb-NO" sz="800" dirty="0"/>
          </a:p>
          <a:p>
            <a:pPr marL="180000" lvl="1" indent="0" fontAlgn="auto">
              <a:spcAft>
                <a:spcPts val="0"/>
              </a:spcAft>
              <a:buNone/>
            </a:pPr>
            <a:endParaRPr lang="nb-NO" sz="800" dirty="0"/>
          </a:p>
          <a:p>
            <a:pPr marL="180000" lvl="1" indent="0" fontAlgn="auto">
              <a:spcAft>
                <a:spcPts val="0"/>
              </a:spcAft>
              <a:buNone/>
            </a:pPr>
            <a:endParaRPr lang="nb-NO" sz="800" dirty="0"/>
          </a:p>
          <a:p>
            <a:pPr marL="0" indent="0" fontAlgn="auto">
              <a:spcAft>
                <a:spcPts val="0"/>
              </a:spcAft>
              <a:buFont typeface="Arial"/>
              <a:buNone/>
            </a:pPr>
            <a:endParaRPr lang="nb-NO" sz="800" dirty="0"/>
          </a:p>
          <a:p>
            <a:pPr fontAlgn="auto">
              <a:spcAft>
                <a:spcPts val="0"/>
              </a:spcAft>
            </a:pPr>
            <a:endParaRPr lang="nb-NO" sz="800" dirty="0"/>
          </a:p>
        </p:txBody>
      </p:sp>
      <p:pic>
        <p:nvPicPr>
          <p:cNvPr id="11" name="C995C9E2-FEA8-468D-BD80-8A30786B860C" descr="D0C9C7C0-43EA-45D6-A5D2-93C1CBFB4D7F">
            <a:extLst>
              <a:ext uri="{FF2B5EF4-FFF2-40B4-BE49-F238E27FC236}">
                <a16:creationId xmlns:a16="http://schemas.microsoft.com/office/drawing/2014/main" id="{B01F54B2-50A7-43EA-A9F2-F2538624AE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80" t="51202" r="39841" b="7858"/>
          <a:stretch/>
        </p:blipFill>
        <p:spPr bwMode="auto">
          <a:xfrm>
            <a:off x="7466788" y="495233"/>
            <a:ext cx="853147" cy="105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kstSylinder 12">
            <a:extLst>
              <a:ext uri="{FF2B5EF4-FFF2-40B4-BE49-F238E27FC236}">
                <a16:creationId xmlns:a16="http://schemas.microsoft.com/office/drawing/2014/main" id="{A5A16693-2903-448F-BDF4-86F76C140C3A}"/>
              </a:ext>
            </a:extLst>
          </p:cNvPr>
          <p:cNvSpPr txBox="1"/>
          <p:nvPr/>
        </p:nvSpPr>
        <p:spPr>
          <a:xfrm>
            <a:off x="3097319" y="60422"/>
            <a:ext cx="411433" cy="1938992"/>
          </a:xfrm>
          <a:prstGeom prst="rect">
            <a:avLst/>
          </a:prstGeom>
          <a:noFill/>
        </p:spPr>
        <p:txBody>
          <a:bodyPr wrap="square" rtlCol="0">
            <a:spAutoFit/>
          </a:bodyPr>
          <a:lstStyle/>
          <a:p>
            <a:r>
              <a:rPr lang="nb-NO" sz="6000" i="1" dirty="0">
                <a:solidFill>
                  <a:schemeClr val="accent2"/>
                </a:solidFill>
              </a:rPr>
              <a:t>"</a:t>
            </a:r>
          </a:p>
          <a:p>
            <a:pPr algn="l"/>
            <a:endParaRPr lang="nb-NO" sz="6000" dirty="0">
              <a:solidFill>
                <a:schemeClr val="tx1"/>
              </a:solidFill>
              <a:latin typeface="+mn-lt"/>
            </a:endParaRPr>
          </a:p>
        </p:txBody>
      </p:sp>
      <p:sp>
        <p:nvSpPr>
          <p:cNvPr id="14" name="TekstSylinder 13">
            <a:extLst>
              <a:ext uri="{FF2B5EF4-FFF2-40B4-BE49-F238E27FC236}">
                <a16:creationId xmlns:a16="http://schemas.microsoft.com/office/drawing/2014/main" id="{E7E6DC03-C89D-4A08-87F2-8C252A168835}"/>
              </a:ext>
            </a:extLst>
          </p:cNvPr>
          <p:cNvSpPr txBox="1"/>
          <p:nvPr/>
        </p:nvSpPr>
        <p:spPr>
          <a:xfrm>
            <a:off x="3419872" y="411510"/>
            <a:ext cx="3222419" cy="430887"/>
          </a:xfrm>
          <a:prstGeom prst="rect">
            <a:avLst/>
          </a:prstGeom>
          <a:noFill/>
        </p:spPr>
        <p:txBody>
          <a:bodyPr wrap="square" rtlCol="0">
            <a:spAutoFit/>
          </a:bodyPr>
          <a:lstStyle/>
          <a:p>
            <a:pPr algn="l"/>
            <a:r>
              <a:rPr lang="nb-NO" sz="1100" i="1" dirty="0">
                <a:latin typeface="+mn-lt"/>
              </a:rPr>
              <a:t>Jeg trenger et kontor der jeg kan sitte uten forstyrrelser."</a:t>
            </a:r>
            <a:endParaRPr lang="nb-NO" sz="1100" i="1" dirty="0">
              <a:solidFill>
                <a:schemeClr val="tx1"/>
              </a:solidFill>
              <a:latin typeface="+mn-lt"/>
            </a:endParaRPr>
          </a:p>
        </p:txBody>
      </p:sp>
      <p:sp>
        <p:nvSpPr>
          <p:cNvPr id="4" name="Plassholder for lysbildenummer 3">
            <a:extLst>
              <a:ext uri="{FF2B5EF4-FFF2-40B4-BE49-F238E27FC236}">
                <a16:creationId xmlns:a16="http://schemas.microsoft.com/office/drawing/2014/main" id="{A5F60D40-5459-4C6E-A212-0947C007C628}"/>
              </a:ext>
            </a:extLst>
          </p:cNvPr>
          <p:cNvSpPr>
            <a:spLocks noGrp="1"/>
          </p:cNvSpPr>
          <p:nvPr>
            <p:ph type="sldNum" sz="quarter" idx="4"/>
          </p:nvPr>
        </p:nvSpPr>
        <p:spPr/>
        <p:txBody>
          <a:bodyPr/>
          <a:lstStyle/>
          <a:p>
            <a:r>
              <a:rPr lang="nb-NO" altLang="nb-NO"/>
              <a:t>Side </a:t>
            </a:r>
            <a:fld id="{F57D2C7E-FF28-3646-BDC8-24A1FA3E5E8D}" type="slidenum">
              <a:rPr lang="en-GB" smtClean="0"/>
              <a:pPr/>
              <a:t>29</a:t>
            </a:fld>
            <a:endParaRPr lang="en-GB" dirty="0"/>
          </a:p>
        </p:txBody>
      </p:sp>
      <p:sp>
        <p:nvSpPr>
          <p:cNvPr id="15" name="Ellipse 14">
            <a:extLst>
              <a:ext uri="{FF2B5EF4-FFF2-40B4-BE49-F238E27FC236}">
                <a16:creationId xmlns:a16="http://schemas.microsoft.com/office/drawing/2014/main" id="{9FB9D9EE-9345-4F4E-8F29-ABEF4E8C607E}"/>
              </a:ext>
            </a:extLst>
          </p:cNvPr>
          <p:cNvSpPr/>
          <p:nvPr/>
        </p:nvSpPr>
        <p:spPr>
          <a:xfrm>
            <a:off x="7139576" y="309918"/>
            <a:ext cx="1440000" cy="14400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503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3BAF40-590B-4BA3-AB44-2554314668F2}"/>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B8125CB6-C91A-4F62-9B95-93EF8162AF70}"/>
              </a:ext>
            </a:extLst>
          </p:cNvPr>
          <p:cNvSpPr>
            <a:spLocks noGrp="1"/>
          </p:cNvSpPr>
          <p:nvPr>
            <p:ph idx="1"/>
          </p:nvPr>
        </p:nvSpPr>
        <p:spPr/>
        <p:txBody>
          <a:bodyPr/>
          <a:lstStyle/>
          <a:p>
            <a:pPr defTabSz="816294" fontAlgn="auto">
              <a:spcBef>
                <a:spcPts val="0"/>
              </a:spcBef>
              <a:spcAft>
                <a:spcPts val="0"/>
              </a:spcAft>
            </a:pPr>
            <a:r>
              <a:rPr lang="nb-NO" b="1" dirty="0">
                <a:latin typeface="Verdana"/>
                <a:cs typeface="Arial"/>
              </a:rPr>
              <a:t>Hovedsete:	</a:t>
            </a:r>
            <a:r>
              <a:rPr lang="nb-NO" dirty="0">
                <a:latin typeface="Verdana"/>
                <a:cs typeface="Arial"/>
              </a:rPr>
              <a:t>Ski/Nordre Follo</a:t>
            </a:r>
          </a:p>
          <a:p>
            <a:pPr defTabSz="816294" fontAlgn="auto">
              <a:spcBef>
                <a:spcPts val="0"/>
              </a:spcBef>
              <a:spcAft>
                <a:spcPts val="0"/>
              </a:spcAft>
            </a:pPr>
            <a:r>
              <a:rPr lang="nb-NO" b="1" dirty="0">
                <a:latin typeface="Verdana"/>
                <a:cs typeface="Arial"/>
              </a:rPr>
              <a:t>Politimester:</a:t>
            </a:r>
            <a:r>
              <a:rPr lang="nb-NO" dirty="0">
                <a:latin typeface="Verdana"/>
                <a:cs typeface="Arial"/>
              </a:rPr>
              <a:t>	Ida </a:t>
            </a:r>
            <a:r>
              <a:rPr lang="nb-NO" dirty="0" err="1">
                <a:latin typeface="Verdana"/>
                <a:cs typeface="Arial"/>
              </a:rPr>
              <a:t>Melbo</a:t>
            </a:r>
            <a:r>
              <a:rPr lang="nb-NO" dirty="0">
                <a:latin typeface="Verdana"/>
                <a:cs typeface="Arial"/>
              </a:rPr>
              <a:t> Øystese</a:t>
            </a:r>
          </a:p>
          <a:p>
            <a:pPr defTabSz="816294" fontAlgn="auto">
              <a:spcBef>
                <a:spcPts val="0"/>
              </a:spcBef>
              <a:spcAft>
                <a:spcPts val="0"/>
              </a:spcAft>
            </a:pPr>
            <a:r>
              <a:rPr lang="nb-NO" b="1" dirty="0">
                <a:latin typeface="Verdana"/>
                <a:cs typeface="Arial"/>
              </a:rPr>
              <a:t>Ansatte: 	</a:t>
            </a:r>
            <a:r>
              <a:rPr lang="nb-NO" dirty="0">
                <a:latin typeface="Verdana"/>
                <a:cs typeface="Arial"/>
              </a:rPr>
              <a:t>ca. 2000 medarbeidere</a:t>
            </a:r>
          </a:p>
          <a:p>
            <a:pPr defTabSz="816294" fontAlgn="auto">
              <a:spcBef>
                <a:spcPts val="0"/>
              </a:spcBef>
              <a:spcAft>
                <a:spcPts val="0"/>
              </a:spcAft>
            </a:pPr>
            <a:r>
              <a:rPr lang="nb-NO" b="1" dirty="0">
                <a:latin typeface="Verdana"/>
                <a:cs typeface="Arial"/>
              </a:rPr>
              <a:t>Budsjett: 	2,1</a:t>
            </a:r>
            <a:r>
              <a:rPr lang="nb-NO" dirty="0">
                <a:latin typeface="Verdana"/>
                <a:cs typeface="Arial"/>
              </a:rPr>
              <a:t> mrd.</a:t>
            </a:r>
          </a:p>
          <a:p>
            <a:pPr defTabSz="816294" fontAlgn="auto">
              <a:spcBef>
                <a:spcPts val="0"/>
              </a:spcBef>
              <a:spcAft>
                <a:spcPts val="0"/>
              </a:spcAft>
            </a:pPr>
            <a:endParaRPr lang="nb-NO" b="1" dirty="0">
              <a:latin typeface="Verdana"/>
              <a:cs typeface="Arial"/>
            </a:endParaRPr>
          </a:p>
          <a:p>
            <a:pPr defTabSz="816294" fontAlgn="auto">
              <a:spcBef>
                <a:spcPts val="0"/>
              </a:spcBef>
              <a:spcAft>
                <a:spcPts val="0"/>
              </a:spcAft>
            </a:pPr>
            <a:r>
              <a:rPr lang="nb-NO" b="1" dirty="0">
                <a:latin typeface="Verdana"/>
                <a:cs typeface="Arial"/>
              </a:rPr>
              <a:t>Kommuner:	</a:t>
            </a:r>
            <a:r>
              <a:rPr lang="nb-NO" dirty="0">
                <a:latin typeface="Verdana"/>
                <a:cs typeface="Arial"/>
              </a:rPr>
              <a:t>29 </a:t>
            </a:r>
          </a:p>
          <a:p>
            <a:pPr defTabSz="816294" fontAlgn="auto">
              <a:spcBef>
                <a:spcPts val="0"/>
              </a:spcBef>
              <a:spcAft>
                <a:spcPts val="0"/>
              </a:spcAft>
            </a:pPr>
            <a:r>
              <a:rPr lang="nb-NO" b="1" dirty="0">
                <a:latin typeface="Verdana"/>
                <a:cs typeface="Arial"/>
              </a:rPr>
              <a:t>Innbyggere: 	</a:t>
            </a:r>
            <a:r>
              <a:rPr lang="nb-NO" dirty="0"/>
              <a:t>Flere enn 752000 innbyggere (2021)</a:t>
            </a:r>
          </a:p>
          <a:p>
            <a:pPr defTabSz="816294" fontAlgn="auto">
              <a:spcBef>
                <a:spcPts val="0"/>
              </a:spcBef>
              <a:spcAft>
                <a:spcPts val="0"/>
              </a:spcAft>
            </a:pPr>
            <a:endParaRPr lang="nb-NO" dirty="0"/>
          </a:p>
          <a:p>
            <a:pPr defTabSz="816294" fontAlgn="auto">
              <a:spcBef>
                <a:spcPts val="0"/>
              </a:spcBef>
              <a:spcAft>
                <a:spcPts val="0"/>
              </a:spcAft>
            </a:pPr>
            <a:endParaRPr lang="nb-NO" dirty="0"/>
          </a:p>
          <a:p>
            <a:pPr defTabSz="816294" fontAlgn="auto">
              <a:spcBef>
                <a:spcPts val="0"/>
              </a:spcBef>
              <a:spcAft>
                <a:spcPts val="0"/>
              </a:spcAft>
            </a:pPr>
            <a:r>
              <a:rPr lang="nb-NO" dirty="0"/>
              <a:t>Vårt politistasjonsdistrikt har </a:t>
            </a:r>
            <a:r>
              <a:rPr lang="nb-NO" dirty="0" err="1"/>
              <a:t>ca</a:t>
            </a:r>
            <a:r>
              <a:rPr lang="nb-NO" dirty="0"/>
              <a:t> 53000 innbyggere</a:t>
            </a:r>
          </a:p>
        </p:txBody>
      </p:sp>
      <p:sp>
        <p:nvSpPr>
          <p:cNvPr id="4" name="Plassholder for bunntekst 3">
            <a:extLst>
              <a:ext uri="{FF2B5EF4-FFF2-40B4-BE49-F238E27FC236}">
                <a16:creationId xmlns:a16="http://schemas.microsoft.com/office/drawing/2014/main" id="{DDF83276-7BBF-47DA-B85D-709DB11195DB}"/>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825CDD3A-7C76-4714-8EF5-CA9DD020B173}"/>
              </a:ext>
            </a:extLst>
          </p:cNvPr>
          <p:cNvSpPr>
            <a:spLocks noGrp="1"/>
          </p:cNvSpPr>
          <p:nvPr>
            <p:ph type="sldNum" sz="quarter" idx="4"/>
          </p:nvPr>
        </p:nvSpPr>
        <p:spPr/>
        <p:txBody>
          <a:bodyPr/>
          <a:lstStyle/>
          <a:p>
            <a:r>
              <a:rPr lang="nb-NO" altLang="nb-NO"/>
              <a:t>Side </a:t>
            </a:r>
            <a:fld id="{F57D2C7E-FF28-3646-BDC8-24A1FA3E5E8D}" type="slidenum">
              <a:rPr lang="en-GB" smtClean="0"/>
              <a:pPr/>
              <a:t>3</a:t>
            </a:fld>
            <a:endParaRPr lang="en-GB" dirty="0"/>
          </a:p>
        </p:txBody>
      </p:sp>
      <p:sp>
        <p:nvSpPr>
          <p:cNvPr id="6" name="Plassholder for dato 5">
            <a:extLst>
              <a:ext uri="{FF2B5EF4-FFF2-40B4-BE49-F238E27FC236}">
                <a16:creationId xmlns:a16="http://schemas.microsoft.com/office/drawing/2014/main" id="{A13E133C-A51C-47CE-BC73-704888F18447}"/>
              </a:ext>
            </a:extLst>
          </p:cNvPr>
          <p:cNvSpPr>
            <a:spLocks noGrp="1"/>
          </p:cNvSpPr>
          <p:nvPr>
            <p:ph type="dt" sz="half" idx="2"/>
          </p:nvPr>
        </p:nvSpPr>
        <p:spPr/>
        <p:txBody>
          <a:bodyPr/>
          <a:lstStyle/>
          <a:p>
            <a:fld id="{71CF5760-0137-4D42-83E3-B092B0912E30}" type="datetime1">
              <a:rPr lang="nb-NO" smtClean="0"/>
              <a:pPr/>
              <a:t>30.06.2022</a:t>
            </a:fld>
            <a:endParaRPr lang="en-GB" dirty="0"/>
          </a:p>
        </p:txBody>
      </p:sp>
      <p:pic>
        <p:nvPicPr>
          <p:cNvPr id="7" name="Plassholder for innhold 7">
            <a:extLst>
              <a:ext uri="{FF2B5EF4-FFF2-40B4-BE49-F238E27FC236}">
                <a16:creationId xmlns:a16="http://schemas.microsoft.com/office/drawing/2014/main" id="{4628B7E8-9F9B-4381-A316-9C7F6FFF48F7}"/>
              </a:ext>
            </a:extLst>
          </p:cNvPr>
          <p:cNvPicPr>
            <a:picLocks noChangeAspect="1"/>
          </p:cNvPicPr>
          <p:nvPr/>
        </p:nvPicPr>
        <p:blipFill rotWithShape="1">
          <a:blip r:embed="rId3">
            <a:extLst>
              <a:ext uri="{28A0092B-C50C-407E-A947-70E740481C1C}">
                <a14:useLocalDpi xmlns:a14="http://schemas.microsoft.com/office/drawing/2010/main" val="0"/>
              </a:ext>
            </a:extLst>
          </a:blip>
          <a:srcRect l="25939" r="28865" b="3114"/>
          <a:stretch/>
        </p:blipFill>
        <p:spPr>
          <a:xfrm>
            <a:off x="6549542" y="627534"/>
            <a:ext cx="1804926" cy="3747209"/>
          </a:xfrm>
          <a:prstGeom prst="rect">
            <a:avLst/>
          </a:prstGeom>
        </p:spPr>
      </p:pic>
    </p:spTree>
    <p:extLst>
      <p:ext uri="{BB962C8B-B14F-4D97-AF65-F5344CB8AC3E}">
        <p14:creationId xmlns:p14="http://schemas.microsoft.com/office/powerpoint/2010/main" val="1301056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nuell innmating 1">
            <a:extLst>
              <a:ext uri="{FF2B5EF4-FFF2-40B4-BE49-F238E27FC236}">
                <a16:creationId xmlns:a16="http://schemas.microsoft.com/office/drawing/2014/main" id="{778BF52B-68BF-4186-83FF-E7545045E348}"/>
              </a:ext>
            </a:extLst>
          </p:cNvPr>
          <p:cNvSpPr/>
          <p:nvPr/>
        </p:nvSpPr>
        <p:spPr>
          <a:xfrm>
            <a:off x="0" y="1203598"/>
            <a:ext cx="9144000" cy="3939902"/>
          </a:xfrm>
          <a:prstGeom prst="flowChartManualInput">
            <a:avLst/>
          </a:prstGeom>
          <a:solidFill>
            <a:schemeClr val="accent4">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lysbildenummer 5">
            <a:extLst>
              <a:ext uri="{FF2B5EF4-FFF2-40B4-BE49-F238E27FC236}">
                <a16:creationId xmlns:a16="http://schemas.microsoft.com/office/drawing/2014/main" id="{7381738B-103F-44BB-99BC-723F5E9C50A1}"/>
              </a:ext>
            </a:extLst>
          </p:cNvPr>
          <p:cNvSpPr>
            <a:spLocks noGrp="1"/>
          </p:cNvSpPr>
          <p:nvPr>
            <p:ph type="sldNum" sz="quarter" idx="4"/>
          </p:nvPr>
        </p:nvSpPr>
        <p:spPr/>
        <p:txBody>
          <a:bodyPr/>
          <a:lstStyle/>
          <a:p>
            <a:r>
              <a:rPr lang="nb-NO" altLang="nb-NO"/>
              <a:t>Side </a:t>
            </a:r>
            <a:fld id="{F57D2C7E-FF28-3646-BDC8-24A1FA3E5E8D}" type="slidenum">
              <a:rPr lang="en-GB" smtClean="0"/>
              <a:pPr/>
              <a:t>30</a:t>
            </a:fld>
            <a:endParaRPr lang="en-GB" dirty="0"/>
          </a:p>
        </p:txBody>
      </p:sp>
      <p:sp>
        <p:nvSpPr>
          <p:cNvPr id="10" name="TekstSylinder 9">
            <a:extLst>
              <a:ext uri="{FF2B5EF4-FFF2-40B4-BE49-F238E27FC236}">
                <a16:creationId xmlns:a16="http://schemas.microsoft.com/office/drawing/2014/main" id="{68FA8D9B-C19B-49ED-923F-93186E792164}"/>
              </a:ext>
            </a:extLst>
          </p:cNvPr>
          <p:cNvSpPr txBox="1"/>
          <p:nvPr/>
        </p:nvSpPr>
        <p:spPr>
          <a:xfrm>
            <a:off x="880660" y="2052874"/>
            <a:ext cx="3528392" cy="1077218"/>
          </a:xfrm>
          <a:prstGeom prst="rect">
            <a:avLst/>
          </a:prstGeom>
          <a:noFill/>
        </p:spPr>
        <p:txBody>
          <a:bodyPr wrap="square" rtlCol="0">
            <a:spAutoFit/>
          </a:bodyPr>
          <a:lstStyle/>
          <a:p>
            <a:pPr algn="l"/>
            <a:r>
              <a:rPr lang="nb-NO" sz="3200" dirty="0">
                <a:latin typeface="+mn-lt"/>
              </a:rPr>
              <a:t>Oppsummering hovedfunn</a:t>
            </a:r>
            <a:endParaRPr lang="nb-NO" sz="3200" dirty="0">
              <a:solidFill>
                <a:schemeClr val="tx1"/>
              </a:solidFill>
              <a:latin typeface="+mn-lt"/>
            </a:endParaRPr>
          </a:p>
        </p:txBody>
      </p:sp>
      <p:grpSp>
        <p:nvGrpSpPr>
          <p:cNvPr id="11" name="Gruppe 10">
            <a:extLst>
              <a:ext uri="{FF2B5EF4-FFF2-40B4-BE49-F238E27FC236}">
                <a16:creationId xmlns:a16="http://schemas.microsoft.com/office/drawing/2014/main" id="{433FB543-1BED-499B-A75E-7E8EEE3D51F4}"/>
              </a:ext>
            </a:extLst>
          </p:cNvPr>
          <p:cNvGrpSpPr/>
          <p:nvPr/>
        </p:nvGrpSpPr>
        <p:grpSpPr>
          <a:xfrm>
            <a:off x="7885864" y="62261"/>
            <a:ext cx="1230176" cy="1071622"/>
            <a:chOff x="5983361" y="3210414"/>
            <a:chExt cx="1468959" cy="1401785"/>
          </a:xfrm>
        </p:grpSpPr>
        <p:sp>
          <p:nvSpPr>
            <p:cNvPr id="16" name="Ellipse 15">
              <a:extLst>
                <a:ext uri="{FF2B5EF4-FFF2-40B4-BE49-F238E27FC236}">
                  <a16:creationId xmlns:a16="http://schemas.microsoft.com/office/drawing/2014/main" id="{2A0E7848-95C6-4CC3-9B9C-0D2A06A32176}"/>
                </a:ext>
              </a:extLst>
            </p:cNvPr>
            <p:cNvSpPr/>
            <p:nvPr/>
          </p:nvSpPr>
          <p:spPr>
            <a:xfrm>
              <a:off x="6561421" y="3210414"/>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8D485545-EA05-43CC-A3A4-6DB17E6E038B}"/>
                </a:ext>
              </a:extLst>
            </p:cNvPr>
            <p:cNvSpPr/>
            <p:nvPr/>
          </p:nvSpPr>
          <p:spPr>
            <a:xfrm>
              <a:off x="5983361" y="3637721"/>
              <a:ext cx="792088"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Ellipse 17">
              <a:extLst>
                <a:ext uri="{FF2B5EF4-FFF2-40B4-BE49-F238E27FC236}">
                  <a16:creationId xmlns:a16="http://schemas.microsoft.com/office/drawing/2014/main" id="{7E6325F4-C0B1-4FBE-A27B-6F8692B4528E}"/>
                </a:ext>
              </a:extLst>
            </p:cNvPr>
            <p:cNvSpPr/>
            <p:nvPr/>
          </p:nvSpPr>
          <p:spPr>
            <a:xfrm>
              <a:off x="6660232" y="3820111"/>
              <a:ext cx="792088" cy="79208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Tree>
    <p:extLst>
      <p:ext uri="{BB962C8B-B14F-4D97-AF65-F5344CB8AC3E}">
        <p14:creationId xmlns:p14="http://schemas.microsoft.com/office/powerpoint/2010/main" val="1527882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D676FC-C5F8-4DA2-8B7A-5A50243B5520}"/>
              </a:ext>
            </a:extLst>
          </p:cNvPr>
          <p:cNvSpPr>
            <a:spLocks noGrp="1"/>
          </p:cNvSpPr>
          <p:nvPr>
            <p:ph type="title"/>
          </p:nvPr>
        </p:nvSpPr>
        <p:spPr/>
        <p:txBody>
          <a:bodyPr>
            <a:normAutofit/>
          </a:bodyPr>
          <a:lstStyle/>
          <a:p>
            <a:r>
              <a:rPr lang="nb-NO" sz="1500" dirty="0"/>
              <a:t>Hva har vi lært noe om?</a:t>
            </a:r>
          </a:p>
        </p:txBody>
      </p:sp>
      <p:sp>
        <p:nvSpPr>
          <p:cNvPr id="3" name="Plassholder for innhold 2">
            <a:extLst>
              <a:ext uri="{FF2B5EF4-FFF2-40B4-BE49-F238E27FC236}">
                <a16:creationId xmlns:a16="http://schemas.microsoft.com/office/drawing/2014/main" id="{BA8E908E-4CE3-45AC-884D-3623049015B0}"/>
              </a:ext>
            </a:extLst>
          </p:cNvPr>
          <p:cNvSpPr>
            <a:spLocks noGrp="1"/>
          </p:cNvSpPr>
          <p:nvPr>
            <p:ph idx="1"/>
          </p:nvPr>
        </p:nvSpPr>
        <p:spPr/>
        <p:txBody>
          <a:bodyPr>
            <a:normAutofit/>
          </a:bodyPr>
          <a:lstStyle/>
          <a:p>
            <a:pPr marL="0" indent="0">
              <a:buNone/>
            </a:pPr>
            <a:r>
              <a:rPr lang="nb-NO" sz="1000" dirty="0"/>
              <a:t>Denne delen gir et sammendrag av hovedfunnene fra det interne og eksterne innsiktsarbeidet.</a:t>
            </a:r>
          </a:p>
        </p:txBody>
      </p:sp>
      <p:sp>
        <p:nvSpPr>
          <p:cNvPr id="4" name="Plassholder for innhold 3">
            <a:extLst>
              <a:ext uri="{FF2B5EF4-FFF2-40B4-BE49-F238E27FC236}">
                <a16:creationId xmlns:a16="http://schemas.microsoft.com/office/drawing/2014/main" id="{5D492E7F-2731-45D0-8270-88405A00F703}"/>
              </a:ext>
            </a:extLst>
          </p:cNvPr>
          <p:cNvSpPr>
            <a:spLocks noGrp="1"/>
          </p:cNvSpPr>
          <p:nvPr>
            <p:ph sz="quarter" idx="13"/>
          </p:nvPr>
        </p:nvSpPr>
        <p:spPr>
          <a:xfrm>
            <a:off x="5076056" y="1563687"/>
            <a:ext cx="3535772" cy="3168651"/>
          </a:xfrm>
        </p:spPr>
        <p:txBody>
          <a:bodyPr>
            <a:noAutofit/>
          </a:bodyPr>
          <a:lstStyle/>
          <a:p>
            <a:pPr marL="0" indent="0">
              <a:buNone/>
            </a:pPr>
            <a:r>
              <a:rPr lang="nb-NO" sz="1000" dirty="0"/>
              <a:t>Vi presenterer dette i </a:t>
            </a:r>
            <a:r>
              <a:rPr lang="nb-NO" sz="1000" b="1" dirty="0"/>
              <a:t>10 hovedfunn</a:t>
            </a:r>
            <a:r>
              <a:rPr lang="nb-NO" sz="1000" dirty="0"/>
              <a:t>:</a:t>
            </a:r>
          </a:p>
          <a:p>
            <a:pPr marL="228600" indent="-228600" fontAlgn="auto">
              <a:spcAft>
                <a:spcPts val="0"/>
              </a:spcAft>
              <a:buFont typeface="+mj-lt"/>
              <a:buAutoNum type="arabicPeriod"/>
            </a:pPr>
            <a:r>
              <a:rPr lang="nb-NO" sz="1000" dirty="0"/>
              <a:t>Synlig politi</a:t>
            </a:r>
          </a:p>
          <a:p>
            <a:pPr marL="228600" indent="-228600" fontAlgn="auto">
              <a:spcAft>
                <a:spcPts val="0"/>
              </a:spcAft>
              <a:buFont typeface="+mj-lt"/>
              <a:buAutoNum type="arabicPeriod"/>
            </a:pPr>
            <a:r>
              <a:rPr lang="nb-NO" sz="1000" dirty="0"/>
              <a:t>Digital tilgjengelighet</a:t>
            </a:r>
          </a:p>
          <a:p>
            <a:pPr marL="228600" indent="-228600" fontAlgn="auto">
              <a:spcAft>
                <a:spcPts val="0"/>
              </a:spcAft>
              <a:buFont typeface="+mj-lt"/>
              <a:buAutoNum type="arabicPeriod"/>
            </a:pPr>
            <a:r>
              <a:rPr lang="nb-NO" sz="1000" dirty="0"/>
              <a:t>Råd og veiledning</a:t>
            </a:r>
          </a:p>
          <a:p>
            <a:pPr marL="228600" indent="-228600" fontAlgn="auto">
              <a:spcAft>
                <a:spcPts val="0"/>
              </a:spcAft>
              <a:buFont typeface="+mj-lt"/>
              <a:buAutoNum type="arabicPeriod"/>
            </a:pPr>
            <a:r>
              <a:rPr lang="nb-NO" sz="1000" dirty="0"/>
              <a:t>Politibygg som symbol</a:t>
            </a:r>
          </a:p>
          <a:p>
            <a:pPr marL="228600" indent="-228600" fontAlgn="auto">
              <a:spcAft>
                <a:spcPts val="0"/>
              </a:spcAft>
              <a:buFont typeface="+mj-lt"/>
              <a:buAutoNum type="arabicPeriod"/>
            </a:pPr>
            <a:r>
              <a:rPr lang="nb-NO" sz="1000" dirty="0"/>
              <a:t>Beliggenhet</a:t>
            </a:r>
          </a:p>
          <a:p>
            <a:pPr marL="228600" indent="-228600" fontAlgn="auto">
              <a:spcAft>
                <a:spcPts val="0"/>
              </a:spcAft>
              <a:buFont typeface="+mj-lt"/>
              <a:buAutoNum type="arabicPeriod"/>
            </a:pPr>
            <a:r>
              <a:rPr lang="nb-NO" sz="1000" dirty="0"/>
              <a:t>Samarbeid og samlokalisering</a:t>
            </a:r>
          </a:p>
          <a:p>
            <a:pPr marL="228600" indent="-228600" fontAlgn="auto">
              <a:spcAft>
                <a:spcPts val="0"/>
              </a:spcAft>
              <a:buFont typeface="+mj-lt"/>
              <a:buAutoNum type="arabicPeriod"/>
            </a:pPr>
            <a:r>
              <a:rPr lang="nb-NO" sz="1000" dirty="0"/>
              <a:t>Gode arealer for innbyggermøter</a:t>
            </a:r>
          </a:p>
          <a:p>
            <a:pPr marL="228600" indent="-228600" fontAlgn="auto">
              <a:spcAft>
                <a:spcPts val="0"/>
              </a:spcAft>
              <a:buFont typeface="+mj-lt"/>
              <a:buAutoNum type="arabicPeriod"/>
            </a:pPr>
            <a:r>
              <a:rPr lang="nb-NO" sz="1000" dirty="0"/>
              <a:t>Grad av spesialisering</a:t>
            </a:r>
          </a:p>
          <a:p>
            <a:pPr marL="228600" indent="-228600" fontAlgn="auto">
              <a:spcAft>
                <a:spcPts val="0"/>
              </a:spcAft>
              <a:buFont typeface="+mj-lt"/>
              <a:buAutoNum type="arabicPeriod"/>
            </a:pPr>
            <a:r>
              <a:rPr lang="nb-NO" sz="1000" dirty="0"/>
              <a:t>Arbeidsfellesskap</a:t>
            </a:r>
          </a:p>
          <a:p>
            <a:pPr marL="228600" indent="-228600" fontAlgn="auto">
              <a:spcAft>
                <a:spcPts val="0"/>
              </a:spcAft>
              <a:buFont typeface="+mj-lt"/>
              <a:buAutoNum type="arabicPeriod"/>
            </a:pPr>
            <a:r>
              <a:rPr lang="nb-NO" sz="1000" dirty="0"/>
              <a:t>Fleksible lokaler</a:t>
            </a:r>
          </a:p>
          <a:p>
            <a:pPr marL="228600" indent="-228600" fontAlgn="auto">
              <a:spcAft>
                <a:spcPts val="0"/>
              </a:spcAft>
              <a:buFont typeface="+mj-lt"/>
              <a:buAutoNum type="arabicPeriod"/>
            </a:pPr>
            <a:endParaRPr lang="nb-NO" sz="1000" dirty="0"/>
          </a:p>
          <a:p>
            <a:pPr marL="0" indent="0">
              <a:buNone/>
            </a:pPr>
            <a:endParaRPr lang="nb-NO" sz="1000" dirty="0"/>
          </a:p>
        </p:txBody>
      </p:sp>
      <p:sp>
        <p:nvSpPr>
          <p:cNvPr id="6" name="Plassholder for lysbildenummer 5">
            <a:extLst>
              <a:ext uri="{FF2B5EF4-FFF2-40B4-BE49-F238E27FC236}">
                <a16:creationId xmlns:a16="http://schemas.microsoft.com/office/drawing/2014/main" id="{B7DBD581-9178-4D94-9ED6-408CF820BB20}"/>
              </a:ext>
            </a:extLst>
          </p:cNvPr>
          <p:cNvSpPr>
            <a:spLocks noGrp="1"/>
          </p:cNvSpPr>
          <p:nvPr>
            <p:ph type="sldNum" sz="quarter" idx="4"/>
          </p:nvPr>
        </p:nvSpPr>
        <p:spPr/>
        <p:txBody>
          <a:bodyPr/>
          <a:lstStyle/>
          <a:p>
            <a:r>
              <a:rPr lang="nb-NO" altLang="nb-NO"/>
              <a:t>Side </a:t>
            </a:r>
            <a:fld id="{F57D2C7E-FF28-3646-BDC8-24A1FA3E5E8D}" type="slidenum">
              <a:rPr lang="en-GB" smtClean="0"/>
              <a:pPr/>
              <a:t>31</a:t>
            </a:fld>
            <a:endParaRPr lang="en-GB" dirty="0"/>
          </a:p>
        </p:txBody>
      </p:sp>
      <p:pic>
        <p:nvPicPr>
          <p:cNvPr id="9" name="0839573B-0191-480C-B7B5-99315942AF11" descr="39E7C8A0-CE0E-4890-B9E0-8BEC4FBF017A">
            <a:extLst>
              <a:ext uri="{FF2B5EF4-FFF2-40B4-BE49-F238E27FC236}">
                <a16:creationId xmlns:a16="http://schemas.microsoft.com/office/drawing/2014/main" id="{45A68104-5273-48DB-978D-8CDFFC2660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81" t="44710" r="28164" b="5249"/>
          <a:stretch/>
        </p:blipFill>
        <p:spPr bwMode="auto">
          <a:xfrm>
            <a:off x="2687049" y="2243561"/>
            <a:ext cx="1306578" cy="135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4A8C54F4-4899-416C-B293-664C75D610DA" descr="19D5E75B-2BFE-4054-8316-5ABC83C6AEBE">
            <a:extLst>
              <a:ext uri="{FF2B5EF4-FFF2-40B4-BE49-F238E27FC236}">
                <a16:creationId xmlns:a16="http://schemas.microsoft.com/office/drawing/2014/main" id="{301C5BDB-FF9E-431A-909E-1886BBBBD7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51" t="36185" r="33571" b="1820"/>
          <a:stretch/>
        </p:blipFill>
        <p:spPr bwMode="auto">
          <a:xfrm>
            <a:off x="1115616" y="3414823"/>
            <a:ext cx="1476450" cy="139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0EA69CF2-2ECD-4A35-9022-80A7CAAEBC41" descr="37F639C0-A75D-4CE5-B965-9DA9C6CA94E0">
            <a:extLst>
              <a:ext uri="{FF2B5EF4-FFF2-40B4-BE49-F238E27FC236}">
                <a16:creationId xmlns:a16="http://schemas.microsoft.com/office/drawing/2014/main" id="{10E3F48F-9C78-433E-8490-6BD7F41EED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327" t="18342" r="43062" b="44207"/>
          <a:stretch/>
        </p:blipFill>
        <p:spPr bwMode="auto">
          <a:xfrm>
            <a:off x="3308037" y="3735706"/>
            <a:ext cx="1203982" cy="11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DF7ED6D1-7A38-4043-9719-810061380A44" descr="0CF781DF-2423-4ACB-AC12-DC0C8DF49617">
            <a:extLst>
              <a:ext uri="{FF2B5EF4-FFF2-40B4-BE49-F238E27FC236}">
                <a16:creationId xmlns:a16="http://schemas.microsoft.com/office/drawing/2014/main" id="{6241CF60-4FD7-4B47-B1D3-81F00548F03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265"/>
          <a:stretch/>
        </p:blipFill>
        <p:spPr bwMode="auto">
          <a:xfrm rot="188288">
            <a:off x="639985" y="2049129"/>
            <a:ext cx="1627437" cy="108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1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743D39-053D-4823-A170-4649789055F0}"/>
              </a:ext>
            </a:extLst>
          </p:cNvPr>
          <p:cNvSpPr>
            <a:spLocks noGrp="1"/>
          </p:cNvSpPr>
          <p:nvPr>
            <p:ph type="title"/>
          </p:nvPr>
        </p:nvSpPr>
        <p:spPr/>
        <p:txBody>
          <a:bodyPr/>
          <a:lstStyle/>
          <a:p>
            <a:r>
              <a:rPr lang="nb-NO" dirty="0"/>
              <a:t>Øst pd </a:t>
            </a:r>
          </a:p>
        </p:txBody>
      </p:sp>
      <p:sp>
        <p:nvSpPr>
          <p:cNvPr id="3" name="Plassholder for innhold 2">
            <a:extLst>
              <a:ext uri="{FF2B5EF4-FFF2-40B4-BE49-F238E27FC236}">
                <a16:creationId xmlns:a16="http://schemas.microsoft.com/office/drawing/2014/main" id="{C681C2BC-3824-41A9-9098-C50F98BAEBBF}"/>
              </a:ext>
            </a:extLst>
          </p:cNvPr>
          <p:cNvSpPr>
            <a:spLocks noGrp="1"/>
          </p:cNvSpPr>
          <p:nvPr>
            <p:ph idx="1"/>
          </p:nvPr>
        </p:nvSpPr>
        <p:spPr/>
        <p:txBody>
          <a:bodyPr/>
          <a:lstStyle/>
          <a:p>
            <a:pPr marL="342900" lvl="0" indent="-342900" defTabSz="1016000">
              <a:spcBef>
                <a:spcPct val="20000"/>
              </a:spcBef>
              <a:buFont typeface="Arial" panose="020B0604020202020204" pitchFamily="34" charset="0"/>
              <a:buChar char="•"/>
              <a:defRPr/>
            </a:pPr>
            <a:r>
              <a:rPr lang="nb-NO" altLang="nb-NO" kern="0" dirty="0">
                <a:latin typeface="Verdana"/>
                <a:cs typeface="Arial"/>
              </a:rPr>
              <a:t>Landets nest største politidistrikt (Nest minste i areal)</a:t>
            </a:r>
          </a:p>
          <a:p>
            <a:pPr marL="342900" lvl="0" indent="-342900" defTabSz="1016000">
              <a:spcBef>
                <a:spcPct val="20000"/>
              </a:spcBef>
              <a:buFont typeface="Arial" panose="020B0604020202020204" pitchFamily="34" charset="0"/>
              <a:buChar char="•"/>
              <a:defRPr/>
            </a:pPr>
            <a:endParaRPr lang="nb-NO" altLang="nb-NO" kern="0" dirty="0">
              <a:latin typeface="Verdana"/>
              <a:cs typeface="Arial"/>
            </a:endParaRPr>
          </a:p>
          <a:p>
            <a:pPr marL="342900" lvl="0" indent="-342900" defTabSz="1016000">
              <a:spcBef>
                <a:spcPct val="20000"/>
              </a:spcBef>
              <a:buFont typeface="Arial" panose="020B0604020202020204" pitchFamily="34" charset="0"/>
              <a:buChar char="•"/>
              <a:defRPr/>
            </a:pPr>
            <a:r>
              <a:rPr lang="nb-NO" altLang="nb-NO" kern="0" dirty="0">
                <a:latin typeface="Verdana"/>
                <a:cs typeface="Arial"/>
              </a:rPr>
              <a:t>Opprettet 1.1.16 som et resultat av nærpolitireformen, </a:t>
            </a:r>
            <a:br>
              <a:rPr lang="nb-NO" altLang="nb-NO" kern="0" dirty="0">
                <a:latin typeface="Verdana"/>
                <a:cs typeface="Arial"/>
              </a:rPr>
            </a:br>
            <a:r>
              <a:rPr lang="nb-NO" altLang="nb-NO" kern="0" dirty="0">
                <a:latin typeface="Verdana"/>
                <a:cs typeface="Arial"/>
              </a:rPr>
              <a:t>og sammenslåing av politidistriktene Follo, Romerike og Østfold</a:t>
            </a:r>
          </a:p>
          <a:p>
            <a:pPr marL="342900" lvl="0" indent="-342900" defTabSz="1016000">
              <a:spcBef>
                <a:spcPct val="20000"/>
              </a:spcBef>
              <a:buFont typeface="Arial" panose="020B0604020202020204" pitchFamily="34" charset="0"/>
              <a:buChar char="•"/>
              <a:defRPr/>
            </a:pPr>
            <a:endParaRPr lang="nb-NO" altLang="nb-NO" kern="0" dirty="0">
              <a:latin typeface="Verdana"/>
              <a:cs typeface="Arial"/>
            </a:endParaRPr>
          </a:p>
          <a:p>
            <a:pPr marL="342900" lvl="0" indent="-342900" defTabSz="1016000">
              <a:spcBef>
                <a:spcPct val="20000"/>
              </a:spcBef>
              <a:buFont typeface="Arial" panose="020B0604020202020204" pitchFamily="34" charset="0"/>
              <a:buChar char="•"/>
              <a:defRPr/>
            </a:pPr>
            <a:r>
              <a:rPr lang="nb-NO" altLang="nb-NO" kern="0" dirty="0">
                <a:latin typeface="Verdana"/>
                <a:cs typeface="Arial"/>
              </a:rPr>
              <a:t>Utfordrende, komplekst og dynamisk kriminalitetsbilde med grenseproblematikk, nærhet til Oslo, store byer og tettsteder, </a:t>
            </a:r>
            <a:br>
              <a:rPr lang="nb-NO" altLang="nb-NO" kern="0" dirty="0">
                <a:latin typeface="Verdana"/>
                <a:cs typeface="Arial"/>
              </a:rPr>
            </a:br>
            <a:r>
              <a:rPr lang="nb-NO" altLang="nb-NO" kern="0" dirty="0">
                <a:latin typeface="Verdana"/>
                <a:cs typeface="Arial"/>
              </a:rPr>
              <a:t>kyst med stor nytte- og fritidstrafikk, og landets hovedflyplass</a:t>
            </a:r>
            <a:endParaRPr lang="nb-NO" dirty="0"/>
          </a:p>
        </p:txBody>
      </p:sp>
      <p:sp>
        <p:nvSpPr>
          <p:cNvPr id="4" name="Plassholder for bunntekst 3">
            <a:extLst>
              <a:ext uri="{FF2B5EF4-FFF2-40B4-BE49-F238E27FC236}">
                <a16:creationId xmlns:a16="http://schemas.microsoft.com/office/drawing/2014/main" id="{26CC70D9-8B7A-4D49-8D08-62EF7980F7DF}"/>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BBE11D5A-8B48-42C0-8434-035CD55F5650}"/>
              </a:ext>
            </a:extLst>
          </p:cNvPr>
          <p:cNvSpPr>
            <a:spLocks noGrp="1"/>
          </p:cNvSpPr>
          <p:nvPr>
            <p:ph type="sldNum" sz="quarter" idx="4"/>
          </p:nvPr>
        </p:nvSpPr>
        <p:spPr/>
        <p:txBody>
          <a:bodyPr/>
          <a:lstStyle/>
          <a:p>
            <a:r>
              <a:rPr lang="nb-NO" altLang="nb-NO"/>
              <a:t>Side </a:t>
            </a:r>
            <a:fld id="{F57D2C7E-FF28-3646-BDC8-24A1FA3E5E8D}" type="slidenum">
              <a:rPr lang="en-GB" smtClean="0"/>
              <a:pPr/>
              <a:t>4</a:t>
            </a:fld>
            <a:endParaRPr lang="en-GB" dirty="0"/>
          </a:p>
        </p:txBody>
      </p:sp>
      <p:sp>
        <p:nvSpPr>
          <p:cNvPr id="6" name="Plassholder for dato 5">
            <a:extLst>
              <a:ext uri="{FF2B5EF4-FFF2-40B4-BE49-F238E27FC236}">
                <a16:creationId xmlns:a16="http://schemas.microsoft.com/office/drawing/2014/main" id="{B8CFDC35-57C2-4FC7-82F9-AE020EC96123}"/>
              </a:ext>
            </a:extLst>
          </p:cNvPr>
          <p:cNvSpPr>
            <a:spLocks noGrp="1"/>
          </p:cNvSpPr>
          <p:nvPr>
            <p:ph type="dt" sz="half" idx="2"/>
          </p:nvPr>
        </p:nvSpPr>
        <p:spPr/>
        <p:txBody>
          <a:bodyPr/>
          <a:lstStyle/>
          <a:p>
            <a:fld id="{71CF5760-0137-4D42-83E3-B092B0912E30}" type="datetime1">
              <a:rPr lang="nb-NO" smtClean="0"/>
              <a:pPr/>
              <a:t>30.06.2022</a:t>
            </a:fld>
            <a:endParaRPr lang="en-GB" dirty="0"/>
          </a:p>
        </p:txBody>
      </p:sp>
    </p:spTree>
    <p:extLst>
      <p:ext uri="{BB962C8B-B14F-4D97-AF65-F5344CB8AC3E}">
        <p14:creationId xmlns:p14="http://schemas.microsoft.com/office/powerpoint/2010/main" val="269184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5DA757-58DF-4D37-8834-C946194931B6}"/>
              </a:ext>
            </a:extLst>
          </p:cNvPr>
          <p:cNvSpPr>
            <a:spLocks noGrp="1"/>
          </p:cNvSpPr>
          <p:nvPr>
            <p:ph type="title"/>
          </p:nvPr>
        </p:nvSpPr>
        <p:spPr/>
        <p:txBody>
          <a:bodyPr/>
          <a:lstStyle/>
          <a:p>
            <a:r>
              <a:rPr lang="nb-NO" dirty="0"/>
              <a:t>Øst politidistrikt er organisert i 12 enheter og staber:</a:t>
            </a:r>
            <a:br>
              <a:rPr lang="nb-NO" dirty="0"/>
            </a:br>
            <a:endParaRPr lang="nb-NO" dirty="0"/>
          </a:p>
        </p:txBody>
      </p:sp>
      <p:sp>
        <p:nvSpPr>
          <p:cNvPr id="3" name="Plassholder for innhold 2">
            <a:extLst>
              <a:ext uri="{FF2B5EF4-FFF2-40B4-BE49-F238E27FC236}">
                <a16:creationId xmlns:a16="http://schemas.microsoft.com/office/drawing/2014/main" id="{B6A6A2E5-9EEA-421A-B3CD-1FC32528A3DD}"/>
              </a:ext>
            </a:extLst>
          </p:cNvPr>
          <p:cNvSpPr>
            <a:spLocks noGrp="1"/>
          </p:cNvSpPr>
          <p:nvPr>
            <p:ph idx="1"/>
          </p:nvPr>
        </p:nvSpPr>
        <p:spPr/>
        <p:txBody>
          <a:bodyPr>
            <a:normAutofit/>
          </a:bodyPr>
          <a:lstStyle/>
          <a:p>
            <a:pPr marL="0" indent="0">
              <a:buNone/>
            </a:pPr>
            <a:br>
              <a:rPr lang="nb-NO" sz="2100" b="1" dirty="0"/>
            </a:br>
            <a:r>
              <a:rPr lang="nb-NO" dirty="0"/>
              <a:t>To geografiske enheter, Romerike og Follo-Østfold, som består av det lokale politiet ved politistasjonene</a:t>
            </a:r>
          </a:p>
          <a:p>
            <a:pPr marL="0" indent="0">
              <a:buNone/>
            </a:pPr>
            <a:endParaRPr lang="nb-NO" dirty="0"/>
          </a:p>
          <a:p>
            <a:pPr marL="0" indent="0">
              <a:buNone/>
            </a:pPr>
            <a:r>
              <a:rPr lang="nb-NO" dirty="0"/>
              <a:t>Syv funksjonelle enheter med spesialistfunksjoner innen etterforskning, forebygging, operativ tjeneste, etterretning, påtale, sivile gjøremål og forvaltning og fellestjenester for hele politidistriktet</a:t>
            </a:r>
          </a:p>
          <a:p>
            <a:pPr marL="0" indent="0">
              <a:buNone/>
            </a:pPr>
            <a:endParaRPr lang="nb-NO" dirty="0"/>
          </a:p>
          <a:p>
            <a:pPr marL="0" indent="0">
              <a:buNone/>
            </a:pPr>
            <a:r>
              <a:rPr lang="nb-NO" dirty="0"/>
              <a:t>Lederstøttestaber for HR/HMS, virksomhetsstyring og kommunikasjon</a:t>
            </a:r>
          </a:p>
        </p:txBody>
      </p:sp>
      <p:sp>
        <p:nvSpPr>
          <p:cNvPr id="4" name="Plassholder for bunntekst 3">
            <a:extLst>
              <a:ext uri="{FF2B5EF4-FFF2-40B4-BE49-F238E27FC236}">
                <a16:creationId xmlns:a16="http://schemas.microsoft.com/office/drawing/2014/main" id="{E43E002E-26B4-446D-BA36-5B023A76B941}"/>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C28F7432-972B-4B9C-9A6D-E417FA827A91}"/>
              </a:ext>
            </a:extLst>
          </p:cNvPr>
          <p:cNvSpPr>
            <a:spLocks noGrp="1"/>
          </p:cNvSpPr>
          <p:nvPr>
            <p:ph type="sldNum" sz="quarter" idx="4"/>
          </p:nvPr>
        </p:nvSpPr>
        <p:spPr/>
        <p:txBody>
          <a:bodyPr/>
          <a:lstStyle/>
          <a:p>
            <a:r>
              <a:rPr lang="nb-NO" altLang="nb-NO"/>
              <a:t>Side </a:t>
            </a:r>
            <a:fld id="{F57D2C7E-FF28-3646-BDC8-24A1FA3E5E8D}" type="slidenum">
              <a:rPr lang="en-GB" smtClean="0"/>
              <a:pPr/>
              <a:t>5</a:t>
            </a:fld>
            <a:endParaRPr lang="en-GB" dirty="0"/>
          </a:p>
        </p:txBody>
      </p:sp>
      <p:sp>
        <p:nvSpPr>
          <p:cNvPr id="6" name="Plassholder for dato 5">
            <a:extLst>
              <a:ext uri="{FF2B5EF4-FFF2-40B4-BE49-F238E27FC236}">
                <a16:creationId xmlns:a16="http://schemas.microsoft.com/office/drawing/2014/main" id="{4C6AA4FB-5F2C-47B8-8069-E86850509709}"/>
              </a:ext>
            </a:extLst>
          </p:cNvPr>
          <p:cNvSpPr>
            <a:spLocks noGrp="1"/>
          </p:cNvSpPr>
          <p:nvPr>
            <p:ph type="dt" sz="half" idx="2"/>
          </p:nvPr>
        </p:nvSpPr>
        <p:spPr/>
        <p:txBody>
          <a:bodyPr/>
          <a:lstStyle/>
          <a:p>
            <a:fld id="{71CF5760-0137-4D42-83E3-B092B0912E30}" type="datetime1">
              <a:rPr lang="nb-NO" smtClean="0"/>
              <a:pPr/>
              <a:t>30.06.2022</a:t>
            </a:fld>
            <a:endParaRPr lang="en-GB" dirty="0"/>
          </a:p>
        </p:txBody>
      </p:sp>
    </p:spTree>
    <p:extLst>
      <p:ext uri="{BB962C8B-B14F-4D97-AF65-F5344CB8AC3E}">
        <p14:creationId xmlns:p14="http://schemas.microsoft.com/office/powerpoint/2010/main" val="18746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80D63-D8C6-4252-B769-B04092AF5A8D}"/>
              </a:ext>
            </a:extLst>
          </p:cNvPr>
          <p:cNvSpPr>
            <a:spLocks noGrp="1"/>
          </p:cNvSpPr>
          <p:nvPr>
            <p:ph type="title"/>
          </p:nvPr>
        </p:nvSpPr>
        <p:spPr/>
        <p:txBody>
          <a:bodyPr/>
          <a:lstStyle/>
          <a:p>
            <a:endParaRPr lang="nb-NO"/>
          </a:p>
        </p:txBody>
      </p:sp>
      <p:sp>
        <p:nvSpPr>
          <p:cNvPr id="4" name="Plassholder for bunntekst 3">
            <a:extLst>
              <a:ext uri="{FF2B5EF4-FFF2-40B4-BE49-F238E27FC236}">
                <a16:creationId xmlns:a16="http://schemas.microsoft.com/office/drawing/2014/main" id="{95B198CE-BC47-4FC1-85EE-F5CA839D8FC2}"/>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6112048C-DCC8-4E6B-94E3-6B394DA77677}"/>
              </a:ext>
            </a:extLst>
          </p:cNvPr>
          <p:cNvSpPr>
            <a:spLocks noGrp="1"/>
          </p:cNvSpPr>
          <p:nvPr>
            <p:ph type="sldNum" sz="quarter" idx="4"/>
          </p:nvPr>
        </p:nvSpPr>
        <p:spPr/>
        <p:txBody>
          <a:bodyPr/>
          <a:lstStyle/>
          <a:p>
            <a:r>
              <a:rPr lang="nb-NO" altLang="nb-NO"/>
              <a:t>Side </a:t>
            </a:r>
            <a:fld id="{F57D2C7E-FF28-3646-BDC8-24A1FA3E5E8D}" type="slidenum">
              <a:rPr lang="en-GB" smtClean="0"/>
              <a:pPr/>
              <a:t>6</a:t>
            </a:fld>
            <a:endParaRPr lang="en-GB" dirty="0"/>
          </a:p>
        </p:txBody>
      </p:sp>
      <p:sp>
        <p:nvSpPr>
          <p:cNvPr id="6" name="Plassholder for dato 5">
            <a:extLst>
              <a:ext uri="{FF2B5EF4-FFF2-40B4-BE49-F238E27FC236}">
                <a16:creationId xmlns:a16="http://schemas.microsoft.com/office/drawing/2014/main" id="{67234C74-267D-4A6E-9519-D2A0E7919DE1}"/>
              </a:ext>
            </a:extLst>
          </p:cNvPr>
          <p:cNvSpPr>
            <a:spLocks noGrp="1"/>
          </p:cNvSpPr>
          <p:nvPr>
            <p:ph type="dt" sz="half" idx="2"/>
          </p:nvPr>
        </p:nvSpPr>
        <p:spPr/>
        <p:txBody>
          <a:bodyPr/>
          <a:lstStyle/>
          <a:p>
            <a:fld id="{71CF5760-0137-4D42-83E3-B092B0912E30}" type="datetime1">
              <a:rPr lang="nb-NO" smtClean="0"/>
              <a:pPr/>
              <a:t>30.06.2022</a:t>
            </a:fld>
            <a:endParaRPr lang="en-GB" dirty="0"/>
          </a:p>
        </p:txBody>
      </p:sp>
      <p:graphicFrame>
        <p:nvGraphicFramePr>
          <p:cNvPr id="8" name="Plassholder for innhold 4">
            <a:extLst>
              <a:ext uri="{FF2B5EF4-FFF2-40B4-BE49-F238E27FC236}">
                <a16:creationId xmlns:a16="http://schemas.microsoft.com/office/drawing/2014/main" id="{D0CC2541-53A0-4F19-87D8-901C8D1ED6EF}"/>
              </a:ext>
            </a:extLst>
          </p:cNvPr>
          <p:cNvGraphicFramePr>
            <a:graphicFrameLocks noGrp="1"/>
          </p:cNvGraphicFramePr>
          <p:nvPr>
            <p:ph idx="1"/>
            <p:extLst>
              <p:ext uri="{D42A27DB-BD31-4B8C-83A1-F6EECF244321}">
                <p14:modId xmlns:p14="http://schemas.microsoft.com/office/powerpoint/2010/main" val="2717328862"/>
              </p:ext>
            </p:extLst>
          </p:nvPr>
        </p:nvGraphicFramePr>
        <p:xfrm>
          <a:off x="539750" y="1563688"/>
          <a:ext cx="8064500" cy="316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70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8F2B95-8B7E-46F5-B9BC-21613BF6381D}"/>
              </a:ext>
            </a:extLst>
          </p:cNvPr>
          <p:cNvSpPr>
            <a:spLocks noGrp="1"/>
          </p:cNvSpPr>
          <p:nvPr>
            <p:ph type="title"/>
          </p:nvPr>
        </p:nvSpPr>
        <p:spPr/>
        <p:txBody>
          <a:bodyPr/>
          <a:lstStyle/>
          <a:p>
            <a:endParaRPr lang="nb-NO"/>
          </a:p>
        </p:txBody>
      </p:sp>
      <p:sp>
        <p:nvSpPr>
          <p:cNvPr id="4" name="Plassholder for bunntekst 3">
            <a:extLst>
              <a:ext uri="{FF2B5EF4-FFF2-40B4-BE49-F238E27FC236}">
                <a16:creationId xmlns:a16="http://schemas.microsoft.com/office/drawing/2014/main" id="{D80169C0-C3E6-4182-81F4-0BAB0BEC25EF}"/>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41068172-5720-49AA-A9A6-EAD2A6585982}"/>
              </a:ext>
            </a:extLst>
          </p:cNvPr>
          <p:cNvSpPr>
            <a:spLocks noGrp="1"/>
          </p:cNvSpPr>
          <p:nvPr>
            <p:ph type="sldNum" sz="quarter" idx="4"/>
          </p:nvPr>
        </p:nvSpPr>
        <p:spPr/>
        <p:txBody>
          <a:bodyPr/>
          <a:lstStyle/>
          <a:p>
            <a:r>
              <a:rPr lang="nb-NO" altLang="nb-NO"/>
              <a:t>Side </a:t>
            </a:r>
            <a:fld id="{F57D2C7E-FF28-3646-BDC8-24A1FA3E5E8D}" type="slidenum">
              <a:rPr lang="en-GB" smtClean="0"/>
              <a:pPr/>
              <a:t>7</a:t>
            </a:fld>
            <a:endParaRPr lang="en-GB" dirty="0"/>
          </a:p>
        </p:txBody>
      </p:sp>
      <p:sp>
        <p:nvSpPr>
          <p:cNvPr id="6" name="Plassholder for dato 5">
            <a:extLst>
              <a:ext uri="{FF2B5EF4-FFF2-40B4-BE49-F238E27FC236}">
                <a16:creationId xmlns:a16="http://schemas.microsoft.com/office/drawing/2014/main" id="{5DBB4DF4-E697-4B7F-85F4-0758CBC6E326}"/>
              </a:ext>
            </a:extLst>
          </p:cNvPr>
          <p:cNvSpPr>
            <a:spLocks noGrp="1"/>
          </p:cNvSpPr>
          <p:nvPr>
            <p:ph type="dt" sz="half" idx="2"/>
          </p:nvPr>
        </p:nvSpPr>
        <p:spPr/>
        <p:txBody>
          <a:bodyPr/>
          <a:lstStyle/>
          <a:p>
            <a:fld id="{71CF5760-0137-4D42-83E3-B092B0912E30}" type="datetime1">
              <a:rPr lang="nb-NO" smtClean="0"/>
              <a:pPr/>
              <a:t>30.06.2022</a:t>
            </a:fld>
            <a:endParaRPr lang="en-GB" dirty="0"/>
          </a:p>
        </p:txBody>
      </p:sp>
      <p:graphicFrame>
        <p:nvGraphicFramePr>
          <p:cNvPr id="7" name="Plassholder for innhold 6">
            <a:extLst>
              <a:ext uri="{FF2B5EF4-FFF2-40B4-BE49-F238E27FC236}">
                <a16:creationId xmlns:a16="http://schemas.microsoft.com/office/drawing/2014/main" id="{058F310F-E6E5-4AC3-BD34-D4114E842670}"/>
              </a:ext>
            </a:extLst>
          </p:cNvPr>
          <p:cNvGraphicFramePr>
            <a:graphicFrameLocks noGrp="1" noChangeAspect="1"/>
          </p:cNvGraphicFramePr>
          <p:nvPr>
            <p:ph idx="1"/>
            <p:extLst>
              <p:ext uri="{D42A27DB-BD31-4B8C-83A1-F6EECF244321}">
                <p14:modId xmlns:p14="http://schemas.microsoft.com/office/powerpoint/2010/main" val="1917556236"/>
              </p:ext>
            </p:extLst>
          </p:nvPr>
        </p:nvGraphicFramePr>
        <p:xfrm>
          <a:off x="899592" y="1837083"/>
          <a:ext cx="8208912" cy="2073325"/>
        </p:xfrm>
        <a:graphic>
          <a:graphicData uri="http://schemas.openxmlformats.org/presentationml/2006/ole">
            <mc:AlternateContent xmlns:mc="http://schemas.openxmlformats.org/markup-compatibility/2006">
              <mc:Choice xmlns:v="urn:schemas-microsoft-com:vml" Requires="v">
                <p:oleObj name="Organization Chart" r:id="rId3" imgW="3651120" imgH="977760" progId="OrgPlusWOPX.4">
                  <p:embed followColorScheme="full"/>
                </p:oleObj>
              </mc:Choice>
              <mc:Fallback>
                <p:oleObj name="Organization Chart" r:id="rId3" imgW="3651120" imgH="977760" progId="OrgPlusWOPX.4">
                  <p:embed followColorScheme="full"/>
                  <p:pic>
                    <p:nvPicPr>
                      <p:cNvPr id="3" name="Objekt 2"/>
                      <p:cNvPicPr/>
                      <p:nvPr/>
                    </p:nvPicPr>
                    <p:blipFill>
                      <a:blip r:embed="rId4"/>
                      <a:stretch>
                        <a:fillRect/>
                      </a:stretch>
                    </p:blipFill>
                    <p:spPr>
                      <a:xfrm>
                        <a:off x="899592" y="1837083"/>
                        <a:ext cx="8208912" cy="2073325"/>
                      </a:xfrm>
                      <a:prstGeom prst="rect">
                        <a:avLst/>
                      </a:prstGeom>
                      <a:noFill/>
                      <a:ln>
                        <a:noFill/>
                      </a:ln>
                    </p:spPr>
                  </p:pic>
                </p:oleObj>
              </mc:Fallback>
            </mc:AlternateContent>
          </a:graphicData>
        </a:graphic>
      </p:graphicFrame>
      <p:sp>
        <p:nvSpPr>
          <p:cNvPr id="3" name="TekstSylinder 2">
            <a:extLst>
              <a:ext uri="{FF2B5EF4-FFF2-40B4-BE49-F238E27FC236}">
                <a16:creationId xmlns:a16="http://schemas.microsoft.com/office/drawing/2014/main" id="{CEB92706-D52C-4C57-A919-EADF0198E571}"/>
              </a:ext>
            </a:extLst>
          </p:cNvPr>
          <p:cNvSpPr txBox="1"/>
          <p:nvPr/>
        </p:nvSpPr>
        <p:spPr>
          <a:xfrm>
            <a:off x="4114800" y="2115801"/>
            <a:ext cx="145874" cy="246221"/>
          </a:xfrm>
          <a:prstGeom prst="rect">
            <a:avLst/>
          </a:prstGeom>
          <a:noFill/>
        </p:spPr>
        <p:txBody>
          <a:bodyPr wrap="none" lIns="0" tIns="0" rIns="0" bIns="0" rtlCol="0">
            <a:spAutoFit/>
          </a:bodyPr>
          <a:lstStyle/>
          <a:p>
            <a:pPr algn="l"/>
            <a:r>
              <a:rPr lang="nb-NO" sz="1600" dirty="0">
                <a:solidFill>
                  <a:schemeClr val="tx1"/>
                </a:solidFill>
                <a:latin typeface="+mn-lt"/>
              </a:rPr>
              <a:t>│</a:t>
            </a:r>
          </a:p>
        </p:txBody>
      </p:sp>
    </p:spTree>
    <p:extLst>
      <p:ext uri="{BB962C8B-B14F-4D97-AF65-F5344CB8AC3E}">
        <p14:creationId xmlns:p14="http://schemas.microsoft.com/office/powerpoint/2010/main" val="404151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9C47A9-7BF0-4CBD-A6EF-AB103C07181C}"/>
              </a:ext>
            </a:extLst>
          </p:cNvPr>
          <p:cNvSpPr>
            <a:spLocks noGrp="1"/>
          </p:cNvSpPr>
          <p:nvPr>
            <p:ph type="title"/>
          </p:nvPr>
        </p:nvSpPr>
        <p:spPr/>
        <p:txBody>
          <a:bodyPr/>
          <a:lstStyle/>
          <a:p>
            <a:r>
              <a:rPr lang="nb-NO" dirty="0"/>
              <a:t>Stillinger og økonomi p.t. </a:t>
            </a:r>
            <a:br>
              <a:rPr lang="nb-NO" dirty="0"/>
            </a:br>
            <a:endParaRPr lang="nb-NO" dirty="0"/>
          </a:p>
        </p:txBody>
      </p:sp>
      <p:sp>
        <p:nvSpPr>
          <p:cNvPr id="3" name="Plassholder for innhold 2">
            <a:extLst>
              <a:ext uri="{FF2B5EF4-FFF2-40B4-BE49-F238E27FC236}">
                <a16:creationId xmlns:a16="http://schemas.microsoft.com/office/drawing/2014/main" id="{CF3CBC15-FEA7-4B51-8857-36ABC19BB9BF}"/>
              </a:ext>
            </a:extLst>
          </p:cNvPr>
          <p:cNvSpPr>
            <a:spLocks noGrp="1"/>
          </p:cNvSpPr>
          <p:nvPr>
            <p:ph idx="1"/>
          </p:nvPr>
        </p:nvSpPr>
        <p:spPr>
          <a:xfrm>
            <a:off x="539750" y="1779662"/>
            <a:ext cx="8064236" cy="2952676"/>
          </a:xfrm>
        </p:spPr>
        <p:txBody>
          <a:bodyPr/>
          <a:lstStyle/>
          <a:p>
            <a:r>
              <a:rPr lang="nb-NO" dirty="0"/>
              <a:t>6 midlertidige stillinger – økt synlighet og tilgjengelighet</a:t>
            </a:r>
          </a:p>
          <a:p>
            <a:r>
              <a:rPr lang="nb-NO" dirty="0"/>
              <a:t>Samtlige til NMS – 3 tilbake nå fra 20.6. med virkning ut året</a:t>
            </a:r>
          </a:p>
          <a:p>
            <a:r>
              <a:rPr lang="nb-NO" dirty="0"/>
              <a:t>2 nye faste stillinger som skal bidra økt synlighet - etterforsk/patrulje</a:t>
            </a:r>
          </a:p>
          <a:p>
            <a:r>
              <a:rPr lang="nb-NO" dirty="0"/>
              <a:t>1 ny fast informasjon og tiltaks koordinator</a:t>
            </a:r>
          </a:p>
          <a:p>
            <a:r>
              <a:rPr lang="nb-NO" dirty="0"/>
              <a:t>Fullt fokus på å ikke ha vakanser</a:t>
            </a:r>
          </a:p>
          <a:p>
            <a:r>
              <a:rPr lang="nb-NO" dirty="0"/>
              <a:t>55 stillingshjemler pr. nå pluss 4 studenter fra høsten av</a:t>
            </a:r>
          </a:p>
        </p:txBody>
      </p:sp>
      <p:sp>
        <p:nvSpPr>
          <p:cNvPr id="4" name="Plassholder for bunntekst 3">
            <a:extLst>
              <a:ext uri="{FF2B5EF4-FFF2-40B4-BE49-F238E27FC236}">
                <a16:creationId xmlns:a16="http://schemas.microsoft.com/office/drawing/2014/main" id="{78822DD4-28C4-4328-A45D-1EFDE1080922}"/>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3E3FB880-106B-429B-9370-ACEFEED5130C}"/>
              </a:ext>
            </a:extLst>
          </p:cNvPr>
          <p:cNvSpPr>
            <a:spLocks noGrp="1"/>
          </p:cNvSpPr>
          <p:nvPr>
            <p:ph type="sldNum" sz="quarter" idx="4"/>
          </p:nvPr>
        </p:nvSpPr>
        <p:spPr/>
        <p:txBody>
          <a:bodyPr/>
          <a:lstStyle/>
          <a:p>
            <a:r>
              <a:rPr lang="nb-NO" altLang="nb-NO"/>
              <a:t>Side </a:t>
            </a:r>
            <a:fld id="{F57D2C7E-FF28-3646-BDC8-24A1FA3E5E8D}" type="slidenum">
              <a:rPr lang="en-GB" smtClean="0"/>
              <a:pPr/>
              <a:t>8</a:t>
            </a:fld>
            <a:endParaRPr lang="en-GB" dirty="0"/>
          </a:p>
        </p:txBody>
      </p:sp>
      <p:sp>
        <p:nvSpPr>
          <p:cNvPr id="6" name="Plassholder for dato 5">
            <a:extLst>
              <a:ext uri="{FF2B5EF4-FFF2-40B4-BE49-F238E27FC236}">
                <a16:creationId xmlns:a16="http://schemas.microsoft.com/office/drawing/2014/main" id="{AFBFBD28-E749-4846-B111-EF527C8BB9AB}"/>
              </a:ext>
            </a:extLst>
          </p:cNvPr>
          <p:cNvSpPr>
            <a:spLocks noGrp="1"/>
          </p:cNvSpPr>
          <p:nvPr>
            <p:ph type="dt" sz="half" idx="2"/>
          </p:nvPr>
        </p:nvSpPr>
        <p:spPr/>
        <p:txBody>
          <a:bodyPr/>
          <a:lstStyle/>
          <a:p>
            <a:fld id="{71CF5760-0137-4D42-83E3-B092B0912E30}" type="datetime1">
              <a:rPr lang="nb-NO" smtClean="0"/>
              <a:pPr/>
              <a:t>30.06.2022</a:t>
            </a:fld>
            <a:endParaRPr lang="en-GB" dirty="0"/>
          </a:p>
        </p:txBody>
      </p:sp>
    </p:spTree>
    <p:extLst>
      <p:ext uri="{BB962C8B-B14F-4D97-AF65-F5344CB8AC3E}">
        <p14:creationId xmlns:p14="http://schemas.microsoft.com/office/powerpoint/2010/main" val="257522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D5E690-9312-40B0-BBD4-A1C4D697F7CC}"/>
              </a:ext>
            </a:extLst>
          </p:cNvPr>
          <p:cNvSpPr>
            <a:spLocks noGrp="1"/>
          </p:cNvSpPr>
          <p:nvPr>
            <p:ph type="title"/>
          </p:nvPr>
        </p:nvSpPr>
        <p:spPr>
          <a:xfrm>
            <a:off x="539750" y="555526"/>
            <a:ext cx="8064500" cy="360040"/>
          </a:xfrm>
        </p:spPr>
        <p:txBody>
          <a:bodyPr/>
          <a:lstStyle/>
          <a:p>
            <a:r>
              <a:rPr lang="nb-NO" dirty="0"/>
              <a:t>KUBA</a:t>
            </a:r>
          </a:p>
        </p:txBody>
      </p:sp>
      <p:sp>
        <p:nvSpPr>
          <p:cNvPr id="3" name="Plassholder for innhold 2">
            <a:extLst>
              <a:ext uri="{FF2B5EF4-FFF2-40B4-BE49-F238E27FC236}">
                <a16:creationId xmlns:a16="http://schemas.microsoft.com/office/drawing/2014/main" id="{BC0B5DE8-1F5E-4764-9A48-9FECF78BDFBA}"/>
              </a:ext>
            </a:extLst>
          </p:cNvPr>
          <p:cNvSpPr>
            <a:spLocks noGrp="1"/>
          </p:cNvSpPr>
          <p:nvPr>
            <p:ph idx="1"/>
          </p:nvPr>
        </p:nvSpPr>
        <p:spPr>
          <a:xfrm>
            <a:off x="539750" y="987574"/>
            <a:ext cx="8064236" cy="3744764"/>
          </a:xfrm>
        </p:spPr>
        <p:txBody>
          <a:bodyPr>
            <a:normAutofit/>
          </a:bodyPr>
          <a:lstStyle/>
          <a:p>
            <a:r>
              <a:rPr lang="nb-NO" dirty="0"/>
              <a:t>Per 02.06.22 er det besluttet at stasjonen skal jobbe med følgende prioriteringer i KUBA prosessen; </a:t>
            </a:r>
          </a:p>
          <a:p>
            <a:r>
              <a:rPr lang="nb-NO" dirty="0"/>
              <a:t>Barn, unge og særlige sårbare</a:t>
            </a:r>
          </a:p>
          <a:p>
            <a:r>
              <a:rPr lang="nb-NO" dirty="0"/>
              <a:t>Mobile vinningskriminelle</a:t>
            </a:r>
          </a:p>
          <a:p>
            <a:endParaRPr lang="nb-NO" dirty="0"/>
          </a:p>
          <a:p>
            <a:endParaRPr lang="nb-NO" dirty="0"/>
          </a:p>
          <a:p>
            <a:endParaRPr lang="nb-NO" dirty="0"/>
          </a:p>
          <a:p>
            <a:endParaRPr lang="nb-NO" dirty="0"/>
          </a:p>
          <a:p>
            <a:r>
              <a:rPr lang="nb-NO" dirty="0"/>
              <a:t>Prioriteringene er selvsagt dynamiske og endres basert på etterretning og statistikk. </a:t>
            </a:r>
          </a:p>
          <a:p>
            <a:r>
              <a:rPr lang="nb-NO" dirty="0"/>
              <a:t>Forebygging som primærmål i alle funksjoner. </a:t>
            </a:r>
          </a:p>
          <a:p>
            <a:pPr marL="0" indent="0">
              <a:buNone/>
            </a:pPr>
            <a:endParaRPr lang="nb-NO" dirty="0"/>
          </a:p>
          <a:p>
            <a:endParaRPr lang="nb-NO" dirty="0"/>
          </a:p>
        </p:txBody>
      </p:sp>
      <p:sp>
        <p:nvSpPr>
          <p:cNvPr id="4" name="Plassholder for bunntekst 3">
            <a:extLst>
              <a:ext uri="{FF2B5EF4-FFF2-40B4-BE49-F238E27FC236}">
                <a16:creationId xmlns:a16="http://schemas.microsoft.com/office/drawing/2014/main" id="{58EFEEDF-E148-4FE8-AAA5-3A5AE86F1146}"/>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AD8B893F-B95C-4729-92E7-2FD1E5918CC7}"/>
              </a:ext>
            </a:extLst>
          </p:cNvPr>
          <p:cNvSpPr>
            <a:spLocks noGrp="1"/>
          </p:cNvSpPr>
          <p:nvPr>
            <p:ph type="sldNum" sz="quarter" idx="4"/>
          </p:nvPr>
        </p:nvSpPr>
        <p:spPr/>
        <p:txBody>
          <a:bodyPr/>
          <a:lstStyle/>
          <a:p>
            <a:r>
              <a:rPr lang="nb-NO" altLang="nb-NO"/>
              <a:t>Side </a:t>
            </a:r>
            <a:fld id="{F57D2C7E-FF28-3646-BDC8-24A1FA3E5E8D}" type="slidenum">
              <a:rPr lang="en-GB" smtClean="0"/>
              <a:pPr/>
              <a:t>9</a:t>
            </a:fld>
            <a:endParaRPr lang="en-GB" dirty="0"/>
          </a:p>
        </p:txBody>
      </p:sp>
      <p:sp>
        <p:nvSpPr>
          <p:cNvPr id="6" name="Plassholder for dato 5">
            <a:extLst>
              <a:ext uri="{FF2B5EF4-FFF2-40B4-BE49-F238E27FC236}">
                <a16:creationId xmlns:a16="http://schemas.microsoft.com/office/drawing/2014/main" id="{81FA05F2-9690-4A29-B570-834F5196DCA5}"/>
              </a:ext>
            </a:extLst>
          </p:cNvPr>
          <p:cNvSpPr>
            <a:spLocks noGrp="1"/>
          </p:cNvSpPr>
          <p:nvPr>
            <p:ph type="dt" sz="half" idx="2"/>
          </p:nvPr>
        </p:nvSpPr>
        <p:spPr/>
        <p:txBody>
          <a:bodyPr/>
          <a:lstStyle/>
          <a:p>
            <a:fld id="{71CF5760-0137-4D42-83E3-B092B0912E30}" type="datetime1">
              <a:rPr lang="nb-NO" smtClean="0"/>
              <a:pPr/>
              <a:t>30.06.2022</a:t>
            </a:fld>
            <a:endParaRPr lang="en-GB" dirty="0"/>
          </a:p>
        </p:txBody>
      </p:sp>
      <p:pic>
        <p:nvPicPr>
          <p:cNvPr id="7" name="Bilde 6">
            <a:extLst>
              <a:ext uri="{FF2B5EF4-FFF2-40B4-BE49-F238E27FC236}">
                <a16:creationId xmlns:a16="http://schemas.microsoft.com/office/drawing/2014/main" id="{202B5AF1-4243-466E-9859-1C8993737A6A}"/>
              </a:ext>
            </a:extLst>
          </p:cNvPr>
          <p:cNvPicPr>
            <a:picLocks noChangeAspect="1"/>
          </p:cNvPicPr>
          <p:nvPr/>
        </p:nvPicPr>
        <p:blipFill>
          <a:blip r:embed="rId3"/>
          <a:stretch>
            <a:fillRect/>
          </a:stretch>
        </p:blipFill>
        <p:spPr>
          <a:xfrm>
            <a:off x="4355976" y="1527634"/>
            <a:ext cx="2664296" cy="2088232"/>
          </a:xfrm>
          <a:prstGeom prst="rect">
            <a:avLst/>
          </a:prstGeom>
        </p:spPr>
      </p:pic>
    </p:spTree>
    <p:extLst>
      <p:ext uri="{BB962C8B-B14F-4D97-AF65-F5344CB8AC3E}">
        <p14:creationId xmlns:p14="http://schemas.microsoft.com/office/powerpoint/2010/main" val="8851089"/>
      </p:ext>
    </p:extLst>
  </p:cSld>
  <p:clrMapOvr>
    <a:masterClrMapping/>
  </p:clrMapOvr>
</p:sld>
</file>

<file path=ppt/theme/theme1.xml><?xml version="1.0" encoding="utf-8"?>
<a:theme xmlns:a="http://schemas.openxmlformats.org/drawingml/2006/main" name="Egendefinert utforming">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Politets skrif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a:solidFill>
              <a:schemeClr val="tx1"/>
            </a:solidFill>
            <a:latin typeface="+mn-lt"/>
          </a:defRPr>
        </a:defPPr>
      </a:lstStyle>
    </a:txDef>
  </a:objectDefaults>
  <a:extraClrSchemeLst/>
  <a:extLst>
    <a:ext uri="{05A4C25C-085E-4340-85A3-A5531E510DB2}">
      <thm15:themeFamily xmlns:thm15="http://schemas.microsoft.com/office/thememl/2012/main" name="Mal_Nasj_presentasjon" id="{1B941393-26E7-4AC7-88F1-3E0FDA6118BC}" vid="{0B0923E8-29D6-4E99-BD57-F34A1F177836}"/>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793030A6FD8C4FBBF9E181F71896FE" ma:contentTypeVersion="10" ma:contentTypeDescription="Create a new document." ma:contentTypeScope="" ma:versionID="7487b68bbe9775573437e00fd522d6eb">
  <xsd:schema xmlns:xsd="http://www.w3.org/2001/XMLSchema" xmlns:xs="http://www.w3.org/2001/XMLSchema" xmlns:p="http://schemas.microsoft.com/office/2006/metadata/properties" xmlns:ns2="6c825914-1ada-45ba-a517-3b922fc92b82" xmlns:ns3="3f785d27-503b-4dd3-ac91-804198cfdbb9" targetNamespace="http://schemas.microsoft.com/office/2006/metadata/properties" ma:root="true" ma:fieldsID="68e187aa22b8d03c1ab81d122460ba9e" ns2:_="" ns3:_="">
    <xsd:import namespace="6c825914-1ada-45ba-a517-3b922fc92b82"/>
    <xsd:import namespace="3f785d27-503b-4dd3-ac91-804198cfdb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25914-1ada-45ba-a517-3b922fc92b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785d27-503b-4dd3-ac91-804198cfdbb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A47247-C54F-43B9-B5D1-47609ADF79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25914-1ada-45ba-a517-3b922fc92b82"/>
    <ds:schemaRef ds:uri="3f785d27-503b-4dd3-ac91-804198cfdb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1878F1-CD65-40B6-BD62-5FAF39C17735}">
  <ds:schemaRefs>
    <ds:schemaRef ds:uri="http://schemas.microsoft.com/sharepoint/v3/contenttype/forms"/>
  </ds:schemaRefs>
</ds:datastoreItem>
</file>

<file path=customXml/itemProps3.xml><?xml version="1.0" encoding="utf-8"?>
<ds:datastoreItem xmlns:ds="http://schemas.openxmlformats.org/officeDocument/2006/customXml" ds:itemID="{E54B4958-6B85-4DC1-882C-CC6BABD8787D}">
  <ds:schemaRefs>
    <ds:schemaRef ds:uri="3f785d27-503b-4dd3-ac91-804198cfdbb9"/>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elements/1.1/"/>
    <ds:schemaRef ds:uri="6c825914-1ada-45ba-a517-3b922fc92b82"/>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Mal_Nasj_presentasjon</Template>
  <TotalTime>482</TotalTime>
  <Words>2850</Words>
  <Application>Microsoft Office PowerPoint</Application>
  <PresentationFormat>Skjermfremvisning (16:9)</PresentationFormat>
  <Paragraphs>338</Paragraphs>
  <Slides>31</Slides>
  <Notes>25</Notes>
  <HiddenSlides>0</HiddenSlides>
  <MMClips>0</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1</vt:i4>
      </vt:variant>
      <vt:variant>
        <vt:lpstr>Lysbildetitler</vt:lpstr>
      </vt:variant>
      <vt:variant>
        <vt:i4>31</vt:i4>
      </vt:variant>
    </vt:vector>
  </HeadingPairs>
  <TitlesOfParts>
    <vt:vector size="39" baseType="lpstr">
      <vt:lpstr>Arial</vt:lpstr>
      <vt:lpstr>ArialUnicodeMS</vt:lpstr>
      <vt:lpstr>Calibri</vt:lpstr>
      <vt:lpstr>Cambria</vt:lpstr>
      <vt:lpstr>LucidaGrande</vt:lpstr>
      <vt:lpstr>Verdana</vt:lpstr>
      <vt:lpstr>Egendefinert utforming</vt:lpstr>
      <vt:lpstr>Organization Chart</vt:lpstr>
      <vt:lpstr>PowerPoint-presentasjon</vt:lpstr>
      <vt:lpstr>PowerPoint-presentasjon</vt:lpstr>
      <vt:lpstr>PowerPoint-presentasjon</vt:lpstr>
      <vt:lpstr>Øst pd </vt:lpstr>
      <vt:lpstr>Øst politidistrikt er organisert i 12 enheter og staber: </vt:lpstr>
      <vt:lpstr>PowerPoint-presentasjon</vt:lpstr>
      <vt:lpstr>PowerPoint-presentasjon</vt:lpstr>
      <vt:lpstr>Stillinger og økonomi p.t.  </vt:lpstr>
      <vt:lpstr>KUBA</vt:lpstr>
      <vt:lpstr>PowerPoint-presentasjon</vt:lpstr>
      <vt:lpstr>PowerPoint-presentasjon</vt:lpstr>
      <vt:lpstr>Om rapporten</vt:lpstr>
      <vt:lpstr>Sammendrag</vt:lpstr>
      <vt:lpstr>Premisser</vt:lpstr>
      <vt:lpstr>PowerPoint-presentasjon</vt:lpstr>
      <vt:lpstr>Hvordan har vi fått tilbakemeldinger fra innbyggerne?</vt:lpstr>
      <vt:lpstr>Overordnede funn ekstern innsikt</vt:lpstr>
      <vt:lpstr>Noen spesifikke brukergrupper</vt:lpstr>
      <vt:lpstr>Stor kommune</vt:lpstr>
      <vt:lpstr>Liten kommune</vt:lpstr>
      <vt:lpstr>Ungdom</vt:lpstr>
      <vt:lpstr>Kriminalitetsutsatt</vt:lpstr>
      <vt:lpstr>PowerPoint-presentasjon</vt:lpstr>
      <vt:lpstr>Hvordan har vi fått tilbakemeldinger fra medarbeiderne? </vt:lpstr>
      <vt:lpstr>Overordnede funn intern innsikt</vt:lpstr>
      <vt:lpstr>Arne Arrest</vt:lpstr>
      <vt:lpstr>Pernille Patrulje</vt:lpstr>
      <vt:lpstr>Frida Forebygger</vt:lpstr>
      <vt:lpstr>Julie Jurist</vt:lpstr>
      <vt:lpstr>PowerPoint-presentasjon</vt:lpstr>
      <vt:lpstr>Hva har vi lært noe 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Patrick Alexsander Karlsen</dc:creator>
  <cp:lastModifiedBy>Kristine Hasle</cp:lastModifiedBy>
  <cp:revision>55</cp:revision>
  <dcterms:created xsi:type="dcterms:W3CDTF">2022-02-21T09:42:45Z</dcterms:created>
  <dcterms:modified xsi:type="dcterms:W3CDTF">2022-06-30T11:06:59Z</dcterms:modified>
</cp:coreProperties>
</file>