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1493" r:id="rId5"/>
    <p:sldId id="1494" r:id="rId6"/>
    <p:sldId id="1498" r:id="rId7"/>
    <p:sldId id="1495" r:id="rId8"/>
    <p:sldId id="1496" r:id="rId9"/>
    <p:sldId id="1497" r:id="rId10"/>
    <p:sldId id="1507" r:id="rId11"/>
    <p:sldId id="1506" r:id="rId12"/>
    <p:sldId id="1503" r:id="rId13"/>
    <p:sldId id="1508" r:id="rId14"/>
    <p:sldId id="1502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7516C-8B12-4C82-999C-32A648E391CB}" v="1" dt="2022-02-01T08:04:38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367" autoAdjust="0"/>
  </p:normalViewPr>
  <p:slideViewPr>
    <p:cSldViewPr snapToGrid="0">
      <p:cViewPr varScale="1">
        <p:scale>
          <a:sx n="101" d="100"/>
          <a:sy n="101" d="100"/>
        </p:scale>
        <p:origin x="16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0627-E956-4734-A073-93D4E622EDF1}" type="datetimeFigureOut">
              <a:rPr lang="nb-NO" smtClean="0"/>
              <a:t>11.02.2022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C354F-A77A-425E-9955-2C90A38933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866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11.02.2022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6B4A9-0FBB-4B0C-B442-0C323563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C8A982-D60A-47C1-8542-FD8F6CE5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11.02.2022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334430-C11F-4FD0-A785-DF791A41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434" y="1316025"/>
            <a:ext cx="10076286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187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11.02.2022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11.02.2022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11.02.2022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11.02.2022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N&#230;ringsutvikling,%20rekruttering%20og%20kompetanseheving%20i%20landbruket&#8203;" TargetMode="External"/><Relationship Id="rId2" Type="http://schemas.openxmlformats.org/officeDocument/2006/relationships/hyperlink" Target="https://viken.no/tjenester/naringsutvikling/aktuelt-naringsutvikling/tilskudd-til-innovativt-arbeid-med-jord-og-skog.126207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ken.no/aktuelt/sok-tilskudd-til-kunst-og-kultur.125581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60DADC-BD8D-48FF-BB3E-AE7CA49E3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Møte i </a:t>
            </a:r>
            <a:r>
              <a:rPr lang="nb-NO"/>
              <a:t>Indre Østfold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B1B8E29-F831-4402-BFD0-3F8C8E206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dirty="0"/>
          </a:p>
          <a:p>
            <a:r>
              <a:rPr lang="nb-NO" dirty="0">
                <a:cs typeface="Calibri Light"/>
              </a:rPr>
              <a:t>Olav Skinnes</a:t>
            </a:r>
          </a:p>
          <a:p>
            <a:r>
              <a:rPr lang="nb-NO" dirty="0"/>
              <a:t>04.02.22</a:t>
            </a:r>
          </a:p>
        </p:txBody>
      </p:sp>
    </p:spTree>
    <p:extLst>
      <p:ext uri="{BB962C8B-B14F-4D97-AF65-F5344CB8AC3E}">
        <p14:creationId xmlns:p14="http://schemas.microsoft.com/office/powerpoint/2010/main" val="175669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B777C45-65C5-4F11-A63B-5C4FDD305E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912"/>
            <a:ext cx="12192000" cy="3574464"/>
          </a:xfrm>
        </p:spPr>
      </p:pic>
    </p:spTree>
    <p:extLst>
      <p:ext uri="{BB962C8B-B14F-4D97-AF65-F5344CB8AC3E}">
        <p14:creationId xmlns:p14="http://schemas.microsoft.com/office/powerpoint/2010/main" val="2412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3CA0CE-435B-430D-8ABC-BD6EC108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Digitalt ordførermøte 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D354C8-E019-4EAD-BAE7-95F59B5D6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126894" cy="3768840"/>
          </a:xfrm>
        </p:spPr>
        <p:txBody>
          <a:bodyPr>
            <a:normAutofit/>
          </a:bodyPr>
          <a:lstStyle/>
          <a:p>
            <a:r>
              <a:rPr lang="nb-NO"/>
              <a:t>Neste møte er 7. februar</a:t>
            </a:r>
          </a:p>
          <a:p>
            <a:r>
              <a:rPr lang="nb-NO"/>
              <a:t>Fylkesrådsleder inviterer til dialog om samarbeid mellom kommuner og fylkeskommunen, for å løfte samarbeid mellom grunnskole og videregående opplæring:</a:t>
            </a:r>
          </a:p>
          <a:p>
            <a:pPr lvl="1"/>
            <a:r>
              <a:rPr lang="nb-NO"/>
              <a:t>styrke «laget rundt eleven»</a:t>
            </a:r>
          </a:p>
          <a:p>
            <a:pPr lvl="1"/>
            <a:r>
              <a:rPr lang="nb-NO"/>
              <a:t>mobilisering for de som trenger tettere oppfølging</a:t>
            </a:r>
          </a:p>
          <a:p>
            <a:pPr lvl="1"/>
            <a:r>
              <a:rPr lang="nb-NO"/>
              <a:t>infoflyt mellom nivåer og organisasjoner</a:t>
            </a:r>
          </a:p>
          <a:p>
            <a:pPr lvl="1"/>
            <a:r>
              <a:rPr lang="nb-NO"/>
              <a:t>lærlingplasser i kommunene</a:t>
            </a:r>
          </a:p>
        </p:txBody>
      </p:sp>
    </p:spTree>
    <p:extLst>
      <p:ext uri="{BB962C8B-B14F-4D97-AF65-F5344CB8AC3E}">
        <p14:creationId xmlns:p14="http://schemas.microsoft.com/office/powerpoint/2010/main" val="134698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CC9269-4616-4B0D-AB18-54946CB8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Nytt fra Viken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21F09C-BB66-4474-B502-4B6BAEA3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179"/>
            <a:ext cx="10515600" cy="4266821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endParaRPr lang="nb-NO" sz="3200" dirty="0"/>
          </a:p>
          <a:p>
            <a:r>
              <a:rPr lang="nb-NO" sz="3200" dirty="0">
                <a:ea typeface="+mn-lt"/>
                <a:cs typeface="+mn-lt"/>
              </a:rPr>
              <a:t>Prosess – evt. oppdeling av Viken</a:t>
            </a:r>
            <a:br>
              <a:rPr lang="nb-NO" sz="3200" dirty="0">
                <a:ea typeface="+mn-lt"/>
                <a:cs typeface="+mn-lt"/>
              </a:rPr>
            </a:br>
            <a:endParaRPr lang="nb-NO" sz="3200" dirty="0">
              <a:ea typeface="+mn-lt"/>
              <a:cs typeface="+mn-lt"/>
            </a:endParaRPr>
          </a:p>
          <a:p>
            <a:r>
              <a:rPr lang="nb-NO" sz="3200" dirty="0"/>
              <a:t>Digital veileder for helsefremmende skole</a:t>
            </a:r>
            <a:br>
              <a:rPr lang="nb-NO" sz="3200" dirty="0"/>
            </a:br>
            <a:endParaRPr lang="nb-NO" sz="3200" dirty="0">
              <a:cs typeface="Calibri Light"/>
            </a:endParaRPr>
          </a:p>
          <a:p>
            <a:r>
              <a:rPr lang="nb-NO" sz="3200" dirty="0"/>
              <a:t>Felles handlingsprogram for kulturarv</a:t>
            </a:r>
            <a:br>
              <a:rPr lang="nb-NO" sz="3200" dirty="0"/>
            </a:br>
            <a:endParaRPr lang="nb-NO" sz="3200" dirty="0"/>
          </a:p>
          <a:p>
            <a:r>
              <a:rPr lang="nb-NO" sz="3200" dirty="0"/>
              <a:t>Viderefører støtten til inkluderende møteplasser</a:t>
            </a:r>
          </a:p>
          <a:p>
            <a:endParaRPr lang="nb-NO" sz="3200" dirty="0"/>
          </a:p>
          <a:p>
            <a:r>
              <a:rPr lang="nb-NO" sz="3200" dirty="0"/>
              <a:t>Regionale planer og strategisk forum</a:t>
            </a:r>
          </a:p>
          <a:p>
            <a:endParaRPr lang="nb-NO" sz="3200" dirty="0"/>
          </a:p>
          <a:p>
            <a:r>
              <a:rPr lang="nb-NO" sz="3200" dirty="0"/>
              <a:t>Digitalt ordførermøte</a:t>
            </a:r>
            <a:br>
              <a:rPr lang="nb-NO" sz="3200" dirty="0"/>
            </a:br>
            <a:endParaRPr lang="nb-NO" sz="2500" dirty="0">
              <a:cs typeface="Calibri Light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324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787C6A-0809-422A-A8C3-6CB6A6D5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Prosess – eventuell oppdeling av Viken 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892DBB-AD0F-48B0-AECC-67DE6A13A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>
            <a:normAutofit/>
          </a:bodyPr>
          <a:lstStyle/>
          <a:p>
            <a:endParaRPr lang="nb-NO" sz="2600"/>
          </a:p>
          <a:p>
            <a:r>
              <a:rPr lang="nb-NO" sz="2600"/>
              <a:t>Fylkesrådet i Viken la frem sin</a:t>
            </a:r>
            <a:br>
              <a:rPr lang="nb-NO" sz="2600"/>
            </a:br>
            <a:r>
              <a:rPr lang="nb-NO" sz="2600"/>
              <a:t>anbefaling om å oppdele Viken 17.12.21</a:t>
            </a:r>
            <a:br>
              <a:rPr lang="nb-NO" sz="2600"/>
            </a:br>
            <a:endParaRPr lang="nb-NO" sz="2600"/>
          </a:p>
          <a:p>
            <a:r>
              <a:rPr lang="nb-NO" sz="2600"/>
              <a:t>Saken ligger nå fullt og helt i fylkestinget</a:t>
            </a:r>
            <a:br>
              <a:rPr lang="nb-NO" sz="2600"/>
            </a:br>
            <a:endParaRPr lang="nb-NO" sz="2600"/>
          </a:p>
          <a:p>
            <a:r>
              <a:rPr lang="nb-NO" sz="2600"/>
              <a:t>Høringsfrist 01.02.22</a:t>
            </a:r>
          </a:p>
          <a:p>
            <a:pPr marL="0" indent="0">
              <a:buNone/>
            </a:pPr>
            <a:endParaRPr lang="nb-NO" sz="2600"/>
          </a:p>
        </p:txBody>
      </p:sp>
      <p:pic>
        <p:nvPicPr>
          <p:cNvPr id="4" name="Bilde 4" descr="Et bilde som inneholder kart&#10;&#10;Automatisk generert beskrivelse">
            <a:extLst>
              <a:ext uri="{FF2B5EF4-FFF2-40B4-BE49-F238E27FC236}">
                <a16:creationId xmlns:a16="http://schemas.microsoft.com/office/drawing/2014/main" id="{6CA3AC35-EE8C-4835-B4B1-E249C56A1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293" y="1825625"/>
            <a:ext cx="3875414" cy="376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58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4CD45-9D72-46D7-AA1E-8783519C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Digital veileder for helsefremmende skoler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7A82E3-2A06-438B-8143-E498F2F9B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>
            <a:normAutofit/>
          </a:bodyPr>
          <a:lstStyle/>
          <a:p>
            <a:r>
              <a:rPr lang="nb-NO"/>
              <a:t>Viktig steg for elever og lærere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Videreutvikle det systematiske</a:t>
            </a:r>
            <a:br>
              <a:rPr lang="nb-NO"/>
            </a:br>
            <a:r>
              <a:rPr lang="nb-NO"/>
              <a:t>arbeidet</a:t>
            </a:r>
          </a:p>
          <a:p>
            <a:endParaRPr lang="nb-NO"/>
          </a:p>
          <a:p>
            <a:r>
              <a:rPr lang="nb-NO"/>
              <a:t>Forsterke og samle innsatsen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D0D177-9243-4BDC-8469-692695C5A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4" b="4"/>
          <a:stretch/>
        </p:blipFill>
        <p:spPr bwMode="auto">
          <a:xfrm>
            <a:off x="6172200" y="1825625"/>
            <a:ext cx="5181600" cy="37688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1018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4CD45-9D72-46D7-AA1E-8783519C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Felles handlingsprogram for kulturarv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7A82E3-2A06-438B-8143-E498F2F9B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>
            <a:normAutofit/>
          </a:bodyPr>
          <a:lstStyle/>
          <a:p>
            <a:r>
              <a:rPr lang="nb-NO"/>
              <a:t>Sikre god forvaltning av</a:t>
            </a:r>
            <a:br>
              <a:rPr lang="nb-NO"/>
            </a:br>
            <a:r>
              <a:rPr lang="nb-NO"/>
              <a:t>felles kulturarv</a:t>
            </a:r>
            <a:br>
              <a:rPr lang="nb-NO"/>
            </a:br>
            <a:endParaRPr lang="nb-NO"/>
          </a:p>
          <a:p>
            <a:r>
              <a:rPr lang="nb-NO"/>
              <a:t>Fem overordnede hoved-</a:t>
            </a:r>
            <a:br>
              <a:rPr lang="nb-NO"/>
            </a:br>
            <a:r>
              <a:rPr lang="nb-NO"/>
              <a:t>temaer</a:t>
            </a:r>
            <a:br>
              <a:rPr lang="nb-NO"/>
            </a:br>
            <a:endParaRPr lang="nb-NO"/>
          </a:p>
          <a:p>
            <a:r>
              <a:rPr lang="nb-NO"/>
              <a:t>Et mer helhetlig tilbud</a:t>
            </a:r>
          </a:p>
        </p:txBody>
      </p:sp>
      <p:pic>
        <p:nvPicPr>
          <p:cNvPr id="2050" name="Picture 2" descr="Viken kulturarv.">
            <a:extLst>
              <a:ext uri="{FF2B5EF4-FFF2-40B4-BE49-F238E27FC236}">
                <a16:creationId xmlns:a16="http://schemas.microsoft.com/office/drawing/2014/main" id="{94E029D5-C00C-476F-8B28-6E69D276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770880"/>
            <a:ext cx="5181600" cy="187833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0536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0B52A3-0369-4365-ACB7-A8F5436C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Viderefører støtten til inkluderende frivillige møteplasser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0748D4-63CE-4727-BEF4-7F2294525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>
            <a:normAutofit/>
          </a:bodyPr>
          <a:lstStyle/>
          <a:p>
            <a:endParaRPr lang="nb-NO"/>
          </a:p>
          <a:p>
            <a:r>
              <a:rPr lang="nb-NO"/>
              <a:t>Søknadsfrist 1. mars 2022</a:t>
            </a:r>
            <a:br>
              <a:rPr lang="nb-NO"/>
            </a:br>
            <a:endParaRPr lang="nb-NO"/>
          </a:p>
          <a:p>
            <a:r>
              <a:rPr lang="nb-NO"/>
              <a:t>Stor interesse for ordningen i fjor</a:t>
            </a:r>
            <a:br>
              <a:rPr lang="nb-NO"/>
            </a:br>
            <a:endParaRPr lang="nb-NO"/>
          </a:p>
          <a:p>
            <a:r>
              <a:rPr lang="nb-NO"/>
              <a:t>Frivillige, inkludert ideelle organisasjoner,</a:t>
            </a:r>
            <a:br>
              <a:rPr lang="nb-NO"/>
            </a:br>
            <a:r>
              <a:rPr lang="nb-NO"/>
              <a:t>kan søke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3074" name="Picture 2" descr="Gutt som spiller fotball">
            <a:extLst>
              <a:ext uri="{FF2B5EF4-FFF2-40B4-BE49-F238E27FC236}">
                <a16:creationId xmlns:a16="http://schemas.microsoft.com/office/drawing/2014/main" id="{010A7443-6D58-4CF9-90BF-E120C4570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2" b="6963"/>
          <a:stretch/>
        </p:blipFill>
        <p:spPr bwMode="auto">
          <a:xfrm>
            <a:off x="6172200" y="1825625"/>
            <a:ext cx="5181600" cy="37688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9340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E76ED4-7989-49DE-B71E-170AA21C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Et utvalg tilskudd med søknadsfrist i februar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13969D-B29D-4CE1-8918-61107A312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Tilskudd til næring:</a:t>
            </a:r>
          </a:p>
          <a:p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  <a:hlinkClick r:id="rId2"/>
              </a:rPr>
              <a:t>Innovativt arbeid med jord og skog</a:t>
            </a: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Formål: forbedret jordhelsetilstand samt økt karbonbinding i jord og skog for en mer lønnsom og bærekraftig næring. Oppfølging av landbruksstrategien.​</a:t>
            </a:r>
          </a:p>
          <a:p>
            <a:pPr marL="0" indent="0">
              <a:buNone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Frist: 10. februar​</a:t>
            </a:r>
          </a:p>
          <a:p>
            <a:pPr marL="0" indent="0">
              <a:buNone/>
            </a:pP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n-NO" sz="2200" b="0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  <a:hlinkClick r:id="rId3"/>
              </a:rPr>
              <a:t>Næringsutvikling, rekruttering og kompetanseheving i landbruket​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tilretteleggingstiltak og til rekruttering og kompetansehevende tiltak i landbruket i Oslo og Viken. Ordningene er kjent som RK- og RT-midler.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​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Frist 15. februar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rgbClr val="003B5C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187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713E18-2565-4D01-AC9A-6918B61C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546"/>
            <a:ext cx="10515600" cy="4923745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endParaRPr lang="nb-NO" sz="3000" dirty="0"/>
          </a:p>
          <a:p>
            <a:pPr>
              <a:spcBef>
                <a:spcPts val="200"/>
              </a:spcBef>
            </a:pPr>
            <a:endParaRPr lang="nb-NO" sz="3000" dirty="0"/>
          </a:p>
          <a:p>
            <a:pPr>
              <a:spcBef>
                <a:spcPts val="200"/>
              </a:spcBef>
            </a:pPr>
            <a:r>
              <a:rPr lang="nb-NO" sz="3000" dirty="0"/>
              <a:t>Tilskudd til </a:t>
            </a:r>
            <a:r>
              <a:rPr lang="nb-NO" sz="3000" dirty="0">
                <a:hlinkClick r:id="rId2"/>
              </a:rPr>
              <a:t>kunst og kultur</a:t>
            </a:r>
            <a:r>
              <a:rPr lang="nb-NO" sz="3000" dirty="0"/>
              <a:t>, frist 15. februar:</a:t>
            </a:r>
          </a:p>
          <a:p>
            <a:pPr marL="342900" indent="-342900">
              <a:spcAft>
                <a:spcPts val="600"/>
              </a:spcAft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3000" dirty="0">
                <a:latin typeface="Calibri" panose="020F0502020204030204" pitchFamily="34" charset="0"/>
              </a:rPr>
              <a:t>Tilskudd til kunst- og kulturprosjekter </a:t>
            </a:r>
          </a:p>
          <a:p>
            <a:pPr marL="342900" indent="-342900">
              <a:spcAft>
                <a:spcPts val="600"/>
              </a:spcAft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3000" dirty="0">
                <a:latin typeface="Calibri" panose="020F0502020204030204" pitchFamily="34" charset="0"/>
              </a:rPr>
              <a:t>Tilskudd til festivaler  </a:t>
            </a:r>
          </a:p>
          <a:p>
            <a:pPr marL="342900" indent="-342900">
              <a:spcAft>
                <a:spcPts val="600"/>
              </a:spcAft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3000" dirty="0">
                <a:latin typeface="Calibri" panose="020F0502020204030204" pitchFamily="34" charset="0"/>
              </a:rPr>
              <a:t>Stimuleringsmidler til internasjonalt kulturarbeid </a:t>
            </a:r>
          </a:p>
          <a:p>
            <a:pPr marL="342900" indent="-342900">
              <a:spcAft>
                <a:spcPts val="600"/>
              </a:spcAft>
              <a:buSzPts val="1000"/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nb-NO" sz="3000" dirty="0">
                <a:latin typeface="Calibri" panose="020F0502020204030204" pitchFamily="34" charset="0"/>
              </a:rPr>
              <a:t>Tilskudd til bransjeutvikling i kulturelle og kreative næringer</a:t>
            </a:r>
          </a:p>
        </p:txBody>
      </p:sp>
    </p:spTree>
    <p:extLst>
      <p:ext uri="{BB962C8B-B14F-4D97-AF65-F5344CB8AC3E}">
        <p14:creationId xmlns:p14="http://schemas.microsoft.com/office/powerpoint/2010/main" val="323905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3E3083-AB2D-41D3-80A4-01F09A74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Samarbeid om tre nye regionale planer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169CBD-022B-4334-B696-E19047122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>
            <a:normAutofit/>
          </a:bodyPr>
          <a:lstStyle/>
          <a:p>
            <a:r>
              <a:rPr lang="nb-NO" b="0" i="0">
                <a:effectLst/>
              </a:rPr>
              <a:t>Organiseres som tre prosjekt i ett program</a:t>
            </a:r>
          </a:p>
          <a:p>
            <a:r>
              <a:rPr lang="nb-NO" b="0" i="0">
                <a:effectLst/>
              </a:rPr>
              <a:t>Hver av de tre planene har et prosjektstyre med administrative representanter fra ulike sektorer i Viken-samfunnet</a:t>
            </a:r>
          </a:p>
          <a:p>
            <a:r>
              <a:rPr lang="nb-NO"/>
              <a:t>O</a:t>
            </a:r>
            <a:r>
              <a:rPr lang="nb-NO" b="0" i="0">
                <a:effectLst/>
              </a:rPr>
              <a:t>ppstartsmøtet  var 19. januar 2022</a:t>
            </a: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5797C1A-5E41-4532-A980-24F752222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630" y="1825625"/>
            <a:ext cx="4942740" cy="376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4754617"/>
      </p:ext>
    </p:extLst>
  </p:cSld>
  <p:clrMapOvr>
    <a:masterClrMapping/>
  </p:clrMapOvr>
</p:sld>
</file>

<file path=ppt/theme/theme1.xml><?xml version="1.0" encoding="utf-8"?>
<a:theme xmlns:a="http://schemas.openxmlformats.org/drawingml/2006/main" name="Viken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ken fylkeskommune" id="{CAEFA52C-7C4F-479F-A9A4-BC9A06DEF525}" vid="{A37FE515-D669-4B1F-BCD4-CA32253A8C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2B9EDC5F4B824EAEEE02A83029DDEC" ma:contentTypeVersion="14" ma:contentTypeDescription="Create a new document." ma:contentTypeScope="" ma:versionID="1e829b86cb023b3f23eeadd2865e2ad5">
  <xsd:schema xmlns:xsd="http://www.w3.org/2001/XMLSchema" xmlns:xs="http://www.w3.org/2001/XMLSchema" xmlns:p="http://schemas.microsoft.com/office/2006/metadata/properties" xmlns:ns3="ce8c7250-5a23-4185-99fe-9504f7b14976" xmlns:ns4="ca56966b-2dea-4fda-bbd9-e463925d6aae" targetNamespace="http://schemas.microsoft.com/office/2006/metadata/properties" ma:root="true" ma:fieldsID="89e231948da8862776cd1b68dd976101" ns3:_="" ns4:_="">
    <xsd:import namespace="ce8c7250-5a23-4185-99fe-9504f7b14976"/>
    <xsd:import namespace="ca56966b-2dea-4fda-bbd9-e463925d6a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c7250-5a23-4185-99fe-9504f7b149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6966b-2dea-4fda-bbd9-e463925d6a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C5F5C2-9B23-4978-A4C7-31178FD837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6E293F-1C91-4436-9AE4-588CC9EDE47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a56966b-2dea-4fda-bbd9-e463925d6aae"/>
    <ds:schemaRef ds:uri="http://purl.org/dc/elements/1.1/"/>
    <ds:schemaRef ds:uri="http://schemas.microsoft.com/office/2006/metadata/properties"/>
    <ds:schemaRef ds:uri="ce8c7250-5a23-4185-99fe-9504f7b1497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3E27C2-EB03-4EA7-8DE0-EBF7067C7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c7250-5a23-4185-99fe-9504f7b14976"/>
    <ds:schemaRef ds:uri="ca56966b-2dea-4fda-bbd9-e463925d6a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</TotalTime>
  <Words>342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Viken fylkeskommune</vt:lpstr>
      <vt:lpstr>Møte i Indre Østfold</vt:lpstr>
      <vt:lpstr>Nytt fra Viken</vt:lpstr>
      <vt:lpstr>Prosess – eventuell oppdeling av Viken  </vt:lpstr>
      <vt:lpstr>Digital veileder for helsefremmende skoler</vt:lpstr>
      <vt:lpstr>Felles handlingsprogram for kulturarv</vt:lpstr>
      <vt:lpstr>Viderefører støtten til inkluderende frivillige møteplasser</vt:lpstr>
      <vt:lpstr>Et utvalg tilskudd med søknadsfrist i februar</vt:lpstr>
      <vt:lpstr>PowerPoint-presentasjon</vt:lpstr>
      <vt:lpstr>Samarbeid om tre nye regionale planer</vt:lpstr>
      <vt:lpstr>PowerPoint-presentasjon</vt:lpstr>
      <vt:lpstr>Digitalt ordførermøte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Møte i  Gardermoregionen</dc:title>
  <dc:creator>Maria Helene Bjørnsen</dc:creator>
  <cp:lastModifiedBy>Kristine Hasle</cp:lastModifiedBy>
  <cp:revision>3</cp:revision>
  <dcterms:created xsi:type="dcterms:W3CDTF">2021-10-20T11:15:30Z</dcterms:created>
  <dcterms:modified xsi:type="dcterms:W3CDTF">2022-02-11T10:09:10Z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768ce0-ceaf-4778-8ab1-e65d26fe9939_Enabled">
    <vt:lpwstr>true</vt:lpwstr>
  </property>
  <property fmtid="{D5CDD505-2E9C-101B-9397-08002B2CF9AE}" pid="3" name="MSIP_Label_06768ce0-ceaf-4778-8ab1-e65d26fe9939_SetDate">
    <vt:lpwstr>2021-10-20T11:15:31Z</vt:lpwstr>
  </property>
  <property fmtid="{D5CDD505-2E9C-101B-9397-08002B2CF9AE}" pid="4" name="MSIP_Label_06768ce0-ceaf-4778-8ab1-e65d26fe9939_Method">
    <vt:lpwstr>Standard</vt:lpwstr>
  </property>
  <property fmtid="{D5CDD505-2E9C-101B-9397-08002B2CF9AE}" pid="5" name="MSIP_Label_06768ce0-ceaf-4778-8ab1-e65d26fe9939_Name">
    <vt:lpwstr>Begrenset - PROD</vt:lpwstr>
  </property>
  <property fmtid="{D5CDD505-2E9C-101B-9397-08002B2CF9AE}" pid="6" name="MSIP_Label_06768ce0-ceaf-4778-8ab1-e65d26fe9939_SiteId">
    <vt:lpwstr>3d50ddd4-00a1-4ab7-9788-decf14a8728f</vt:lpwstr>
  </property>
  <property fmtid="{D5CDD505-2E9C-101B-9397-08002B2CF9AE}" pid="7" name="MSIP_Label_06768ce0-ceaf-4778-8ab1-e65d26fe9939_ActionId">
    <vt:lpwstr>941d4c7e-679a-4908-9821-fe101a605dfc</vt:lpwstr>
  </property>
  <property fmtid="{D5CDD505-2E9C-101B-9397-08002B2CF9AE}" pid="8" name="MSIP_Label_06768ce0-ceaf-4778-8ab1-e65d26fe9939_ContentBits">
    <vt:lpwstr>0</vt:lpwstr>
  </property>
  <property fmtid="{D5CDD505-2E9C-101B-9397-08002B2CF9AE}" pid="9" name="ContentTypeId">
    <vt:lpwstr>0x010100E62B9EDC5F4B824EAEEE02A83029DDEC</vt:lpwstr>
  </property>
</Properties>
</file>