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F08A24-7305-46E9-A6E8-9EDC8394D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297DD45-FB68-488C-B3D7-5F087BAA4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03D6FC-4F88-4B0F-BA99-9632AF0D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04481E-E2BB-4B4B-8A43-D291FBA9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AC4C6D-19B6-4372-98E2-996C2C84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08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675AC-92ED-4E08-9307-2E97C1B7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B863EFC-C5B4-46EE-8F51-AF3E195E9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32192B-75FB-4FC0-AC4D-BDB63DE3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5BBAD8-1327-4D5C-8B0C-7C155622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856AA4-FACD-48AF-A946-439C6A23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977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B85C165-567F-4840-872D-5A45F4B42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89734E8-5AA9-4C5E-82DC-6911C5E55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9D4689-2120-4BA7-AF97-3B293EC0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DFAA32-E5A2-4C77-AAE0-CCECD3BA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5433EA-0593-4FCD-8458-E9C23712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4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705FF-1496-4F5B-83C1-84E5D3FF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20A10A-59A5-4AC2-9D0D-42F04EA29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072881-0E9F-423D-8500-23CA5310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0CEAC3-6DE0-4403-B773-2EDC4718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F3B6A6-98DF-4377-83A3-477F173C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458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39C06D-C04D-46D1-82F5-4F04DA2A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B4E5A18-7EE6-4B50-BEBE-0CCB0D032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D028BC-496E-4E36-9042-C61078F2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E1836E-4962-4FB3-A149-F703E5AB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DDDC91-EAC9-42EB-AE22-3DF705F3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71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8D775F-3677-4D1B-B1E7-F23F5275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87F40E-3048-47B4-89FD-C09FED1BE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E043E96-B4D0-4DD7-A9DA-011CE6B2C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616C1A4-7B57-48CC-8CE4-AEC6D24D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4D8809-9EB5-4EE6-B7FA-B8CC05D6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4BDB34-5D96-496E-AA66-3D4F75D0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557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6F40DD-F908-462E-84CB-246E0D41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96BB3CD-5792-4500-8CDE-ABE7A727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CF9E06-5BC9-4085-BD81-6D7079A21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0501792-B86C-4704-B3A8-A0538C390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78CB2D5-FBE3-41A2-A59D-43A478404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465F63A-8438-410D-A95A-DCC925DA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135EB39-8C62-4E9D-AD19-073AC12F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C3E8465-2C6A-4BD5-A330-09B9E914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885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F191F0-E79A-416D-9531-E4CC3C33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FA1D9C7-40C4-4FC8-9AA5-A50DC6A6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498DD60-B8E3-4886-A33E-84758010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5F6507-F703-40C1-A1E4-008E87DD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0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F284FA3-38EB-4FF7-AF6E-AA4D1CFA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F452B34-FD71-4585-9379-C4B9D942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5BE45C-C424-4F5F-AADA-22DFA0AD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374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6F3AD4-8112-4375-9DA2-A10FBEF7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856AC4-A107-4299-8194-27CABF02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B6CEDD1-AE76-4944-84F8-98F4F1F65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5807281-D0E3-43A9-8322-36860700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E7B034-6169-42B2-B51A-70FF0FD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EFBCC2-FD93-441E-940B-E316D850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758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156555-48A1-42D0-8641-BC73A52A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BF741FB-2FFD-471E-A893-7E9025822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B8F01CB-3C4C-448A-AA1B-C260374A1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7BBC92-640D-485C-B814-95094090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3828B8-BBAA-4007-8CFC-0C50BF64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1975AD1-E5D6-4DD6-8117-4E8EABBA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294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C7AD04D-9035-40F5-B69C-F3F11BB1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5E018AF-3AFC-4B1C-9AFD-7598438F6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DA8C33-AAC6-4A6A-B527-0EBE778AD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5DF4-49CB-4429-9A76-501B3EFCA7A0}" type="datetimeFigureOut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752F0C-2979-4845-9335-C93361E2A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0025DC-8BB8-4AFA-A989-A548A9EEC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A287-7CF8-44EB-B78E-919586E2CD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575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5FF95B95-2329-4790-817F-C449C4E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/>
              <a:t>Hvordan profilere Indre Østfold regionråd?</a:t>
            </a:r>
          </a:p>
        </p:txBody>
      </p:sp>
      <p:pic>
        <p:nvPicPr>
          <p:cNvPr id="8" name="Plassholder for innhold 7" descr="Et bilde som inneholder kart&#10;&#10;Automatisk generert beskrivelse">
            <a:extLst>
              <a:ext uri="{FF2B5EF4-FFF2-40B4-BE49-F238E27FC236}">
                <a16:creationId xmlns:a16="http://schemas.microsoft.com/office/drawing/2014/main" id="{DFE4AF5E-A9A7-47A4-817C-C01FA220C5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2" r="24488" b="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9D5E191-02F9-4A4D-87CD-645D812E8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000" dirty="0"/>
              <a:t>,Målgrupper – hvem skal vi henvende oss til?</a:t>
            </a:r>
          </a:p>
          <a:p>
            <a:r>
              <a:rPr lang="en-US" sz="2000" dirty="0"/>
              <a:t>Internettsidene</a:t>
            </a:r>
          </a:p>
          <a:p>
            <a:r>
              <a:rPr lang="en-US" sz="2000" dirty="0"/>
              <a:t>Facebook</a:t>
            </a:r>
          </a:p>
          <a:p>
            <a:r>
              <a:rPr lang="en-US" sz="2000" dirty="0"/>
              <a:t>Andre sosiale medier</a:t>
            </a:r>
          </a:p>
          <a:p>
            <a:r>
              <a:rPr lang="en-US" sz="2000" dirty="0"/>
              <a:t>Innsalg riksmedia</a:t>
            </a:r>
          </a:p>
          <a:p>
            <a:r>
              <a:rPr lang="en-US" sz="2000" dirty="0" err="1"/>
              <a:t>Grafisk</a:t>
            </a:r>
            <a:r>
              <a:rPr lang="en-US" sz="2000" dirty="0"/>
              <a:t> profil – egen logo, bildearkiv, samle </a:t>
            </a:r>
            <a:r>
              <a:rPr lang="en-US" sz="2000" dirty="0" err="1"/>
              <a:t>materiell</a:t>
            </a:r>
            <a:r>
              <a:rPr lang="en-US" sz="2000" dirty="0"/>
              <a:t>? </a:t>
            </a:r>
          </a:p>
          <a:p>
            <a:r>
              <a:rPr lang="en-US" sz="2000" dirty="0"/>
              <a:t>Omdømme, andre politikere</a:t>
            </a:r>
          </a:p>
          <a:p>
            <a:r>
              <a:rPr lang="en-US" sz="2000" dirty="0"/>
              <a:t>Nyhetsbrev (vedtak, målsettinger og feire seire)</a:t>
            </a:r>
          </a:p>
          <a:p>
            <a:r>
              <a:rPr lang="en-US" sz="2000" dirty="0"/>
              <a:t>Profilmateriell (stands, kartgrunnlag, dig. brosjyrer mm)</a:t>
            </a:r>
          </a:p>
        </p:txBody>
      </p:sp>
    </p:spTree>
    <p:extLst>
      <p:ext uri="{BB962C8B-B14F-4D97-AF65-F5344CB8AC3E}">
        <p14:creationId xmlns:p14="http://schemas.microsoft.com/office/powerpoint/2010/main" val="270365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2B9EDC5F4B824EAEEE02A83029DDEC" ma:contentTypeVersion="14" ma:contentTypeDescription="Create a new document." ma:contentTypeScope="" ma:versionID="1e829b86cb023b3f23eeadd2865e2ad5">
  <xsd:schema xmlns:xsd="http://www.w3.org/2001/XMLSchema" xmlns:xs="http://www.w3.org/2001/XMLSchema" xmlns:p="http://schemas.microsoft.com/office/2006/metadata/properties" xmlns:ns3="ce8c7250-5a23-4185-99fe-9504f7b14976" xmlns:ns4="ca56966b-2dea-4fda-bbd9-e463925d6aae" targetNamespace="http://schemas.microsoft.com/office/2006/metadata/properties" ma:root="true" ma:fieldsID="89e231948da8862776cd1b68dd976101" ns3:_="" ns4:_="">
    <xsd:import namespace="ce8c7250-5a23-4185-99fe-9504f7b14976"/>
    <xsd:import namespace="ca56966b-2dea-4fda-bbd9-e463925d6a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c7250-5a23-4185-99fe-9504f7b149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6966b-2dea-4fda-bbd9-e463925d6a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9F29B4-805D-448E-9013-668B86805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c7250-5a23-4185-99fe-9504f7b14976"/>
    <ds:schemaRef ds:uri="ca56966b-2dea-4fda-bbd9-e463925d6a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521674-6526-4C9E-8887-98B4FE129D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093A7-B8F9-43F1-8A75-D52F8033833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a56966b-2dea-4fda-bbd9-e463925d6aae"/>
    <ds:schemaRef ds:uri="http://purl.org/dc/elements/1.1/"/>
    <ds:schemaRef ds:uri="ce8c7250-5a23-4185-99fe-9504f7b1497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Hvordan profilere Indre Østfold regionråd?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profilere Indre Østfold regionråd?</dc:title>
  <dc:creator>Erik Mogens Unaas</dc:creator>
  <cp:lastModifiedBy>Kristine Hasle</cp:lastModifiedBy>
  <cp:revision>3</cp:revision>
  <dcterms:created xsi:type="dcterms:W3CDTF">2021-11-11T15:12:27Z</dcterms:created>
  <dcterms:modified xsi:type="dcterms:W3CDTF">2021-12-15T11:06:05Z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0x010100E62B9EDC5F4B824EAEEE02A83029DDEC</vt:lpwstr>
  </property>
</Properties>
</file>