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7" r:id="rId7"/>
    <p:sldId id="265" r:id="rId8"/>
    <p:sldId id="263" r:id="rId9"/>
    <p:sldId id="260" r:id="rId10"/>
    <p:sldId id="264" r:id="rId11"/>
    <p:sldId id="261" r:id="rId12"/>
    <p:sldId id="262"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14" name="Bilde 13" descr="Et bilde som inneholder lys&#10;&#10;Automatisk generert beskrivelse">
            <a:extLst>
              <a:ext uri="{FF2B5EF4-FFF2-40B4-BE49-F238E27FC236}">
                <a16:creationId xmlns:a16="http://schemas.microsoft.com/office/drawing/2014/main" id="{1EC0E4C4-3BBA-4C52-A3A7-75BE9130C026}"/>
              </a:ext>
            </a:extLst>
          </p:cNvPr>
          <p:cNvPicPr>
            <a:picLocks noChangeAspect="1"/>
          </p:cNvPicPr>
          <p:nvPr/>
        </p:nvPicPr>
        <p:blipFill>
          <a:blip r:embed="rId2"/>
          <a:stretch>
            <a:fillRect/>
          </a:stretch>
        </p:blipFill>
        <p:spPr>
          <a:xfrm>
            <a:off x="885" y="284"/>
            <a:ext cx="12190230" cy="6857433"/>
          </a:xfrm>
          <a:prstGeom prst="rect">
            <a:avLst/>
          </a:prstGeom>
        </p:spPr>
      </p:pic>
      <p:sp>
        <p:nvSpPr>
          <p:cNvPr id="8" name="Rektangel 7">
            <a:extLst>
              <a:ext uri="{FF2B5EF4-FFF2-40B4-BE49-F238E27FC236}">
                <a16:creationId xmlns:a16="http://schemas.microsoft.com/office/drawing/2014/main" id="{CB6844EF-DB8E-4AF9-9F34-9CDDDD85BE8D}"/>
              </a:ext>
            </a:extLst>
          </p:cNvPr>
          <p:cNvSpPr/>
          <p:nvPr/>
        </p:nvSpPr>
        <p:spPr>
          <a:xfrm>
            <a:off x="0" y="0"/>
            <a:ext cx="12191999" cy="6857999"/>
          </a:xfrm>
          <a:prstGeom prst="rect">
            <a:avLst/>
          </a:prstGeom>
          <a:solidFill>
            <a:srgbClr val="0085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5" name="Bilde 14" descr="Et bilde som inneholder lys&#10;&#10;Automatisk generert beskrivelse">
            <a:extLst>
              <a:ext uri="{FF2B5EF4-FFF2-40B4-BE49-F238E27FC236}">
                <a16:creationId xmlns:a16="http://schemas.microsoft.com/office/drawing/2014/main" id="{AB4C1311-1974-4179-8BD1-FE25B1F1518B}"/>
              </a:ext>
            </a:extLst>
          </p:cNvPr>
          <p:cNvPicPr>
            <a:picLocks noChangeAspect="1"/>
          </p:cNvPicPr>
          <p:nvPr/>
        </p:nvPicPr>
        <p:blipFill>
          <a:blip r:embed="rId2"/>
          <a:stretch>
            <a:fillRect/>
          </a:stretch>
        </p:blipFill>
        <p:spPr>
          <a:xfrm>
            <a:off x="0" y="567"/>
            <a:ext cx="12190230" cy="6857433"/>
          </a:xfrm>
          <a:prstGeom prst="rect">
            <a:avLst/>
          </a:prstGeom>
        </p:spPr>
      </p:pic>
      <p:sp>
        <p:nvSpPr>
          <p:cNvPr id="2" name="Tittel 1">
            <a:extLst>
              <a:ext uri="{FF2B5EF4-FFF2-40B4-BE49-F238E27FC236}">
                <a16:creationId xmlns:a16="http://schemas.microsoft.com/office/drawing/2014/main" id="{25FB16F1-1EE8-4D3B-88A2-A493557A1333}"/>
              </a:ext>
            </a:extLst>
          </p:cNvPr>
          <p:cNvSpPr>
            <a:spLocks noGrp="1"/>
          </p:cNvSpPr>
          <p:nvPr>
            <p:ph type="ctrTitle"/>
          </p:nvPr>
        </p:nvSpPr>
        <p:spPr>
          <a:xfrm>
            <a:off x="838199" y="1992702"/>
            <a:ext cx="10515601" cy="2115784"/>
          </a:xfrm>
        </p:spPr>
        <p:txBody>
          <a:bodyPr anchor="b"/>
          <a:lstStyle>
            <a:lvl1pPr algn="l">
              <a:defRPr sz="6000">
                <a:solidFill>
                  <a:schemeClr val="bg1"/>
                </a:solidFill>
              </a:defRPr>
            </a:lvl1pPr>
          </a:lstStyle>
          <a:p>
            <a:r>
              <a:rPr lang="nb-NO"/>
              <a:t>Klikk for å redigere tittelstil</a:t>
            </a:r>
            <a:endParaRPr lang="nb-NO" dirty="0"/>
          </a:p>
        </p:txBody>
      </p:sp>
      <p:sp>
        <p:nvSpPr>
          <p:cNvPr id="3" name="Undertittel 2">
            <a:extLst>
              <a:ext uri="{FF2B5EF4-FFF2-40B4-BE49-F238E27FC236}">
                <a16:creationId xmlns:a16="http://schemas.microsoft.com/office/drawing/2014/main" id="{6256FE78-5F53-46CA-9941-9ADDB621610F}"/>
              </a:ext>
            </a:extLst>
          </p:cNvPr>
          <p:cNvSpPr>
            <a:spLocks noGrp="1"/>
          </p:cNvSpPr>
          <p:nvPr>
            <p:ph type="subTitle" idx="1"/>
          </p:nvPr>
        </p:nvSpPr>
        <p:spPr>
          <a:xfrm>
            <a:off x="838199" y="4200560"/>
            <a:ext cx="10515601" cy="1385593"/>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4ECF3C85-6C0C-45C2-8DDB-743694BB8188}"/>
              </a:ext>
            </a:extLst>
          </p:cNvPr>
          <p:cNvSpPr>
            <a:spLocks noGrp="1"/>
          </p:cNvSpPr>
          <p:nvPr>
            <p:ph type="dt" sz="half" idx="10"/>
          </p:nvPr>
        </p:nvSpPr>
        <p:spPr/>
        <p:txBody>
          <a:bodyPr/>
          <a:lstStyle>
            <a:lvl1pPr>
              <a:defRPr>
                <a:solidFill>
                  <a:schemeClr val="bg1"/>
                </a:solidFill>
              </a:defRPr>
            </a:lvl1pPr>
          </a:lstStyle>
          <a:p>
            <a:fld id="{F583DEDF-007E-439E-B245-CB326C4BBF91}" type="datetimeFigureOut">
              <a:rPr lang="nb-NO" smtClean="0"/>
              <a:pPr/>
              <a:t>02.11.2021</a:t>
            </a:fld>
            <a:endParaRPr lang="nb-NO" dirty="0"/>
          </a:p>
        </p:txBody>
      </p:sp>
      <p:sp>
        <p:nvSpPr>
          <p:cNvPr id="5" name="Plassholder for bunntekst 4">
            <a:extLst>
              <a:ext uri="{FF2B5EF4-FFF2-40B4-BE49-F238E27FC236}">
                <a16:creationId xmlns:a16="http://schemas.microsoft.com/office/drawing/2014/main" id="{86F66373-3B7B-4945-868B-05809A9501B1}"/>
              </a:ext>
            </a:extLst>
          </p:cNvPr>
          <p:cNvSpPr>
            <a:spLocks noGrp="1"/>
          </p:cNvSpPr>
          <p:nvPr>
            <p:ph type="ftr" sz="quarter" idx="11"/>
          </p:nvPr>
        </p:nvSpPr>
        <p:spPr/>
        <p:txBody>
          <a:bodyPr/>
          <a:lstStyle>
            <a:lvl1pPr>
              <a:defRPr>
                <a:solidFill>
                  <a:schemeClr val="bg1"/>
                </a:solidFill>
              </a:defRPr>
            </a:lvl1pPr>
          </a:lstStyle>
          <a:p>
            <a:endParaRPr lang="nb-NO"/>
          </a:p>
        </p:txBody>
      </p:sp>
      <p:sp>
        <p:nvSpPr>
          <p:cNvPr id="6" name="Plassholder for lysbildenummer 5">
            <a:extLst>
              <a:ext uri="{FF2B5EF4-FFF2-40B4-BE49-F238E27FC236}">
                <a16:creationId xmlns:a16="http://schemas.microsoft.com/office/drawing/2014/main" id="{FEF2FE77-5F61-4B30-AF9D-2B98FEEE26C2}"/>
              </a:ext>
            </a:extLst>
          </p:cNvPr>
          <p:cNvSpPr>
            <a:spLocks noGrp="1"/>
          </p:cNvSpPr>
          <p:nvPr>
            <p:ph type="sldNum" sz="quarter" idx="12"/>
          </p:nvPr>
        </p:nvSpPr>
        <p:spPr/>
        <p:txBody>
          <a:bodyPr/>
          <a:lstStyle>
            <a:lvl1pPr>
              <a:defRPr>
                <a:solidFill>
                  <a:schemeClr val="bg1"/>
                </a:solidFill>
              </a:defRPr>
            </a:lvl1pPr>
          </a:lstStyle>
          <a:p>
            <a:fld id="{C08F3F8D-13D9-476F-8913-874048E624AA}" type="slidenum">
              <a:rPr lang="nb-NO" smtClean="0"/>
              <a:pPr/>
              <a:t>‹#›</a:t>
            </a:fld>
            <a:endParaRPr lang="nb-NO"/>
          </a:p>
        </p:txBody>
      </p:sp>
      <p:pic>
        <p:nvPicPr>
          <p:cNvPr id="11" name="Grafikk 10">
            <a:extLst>
              <a:ext uri="{FF2B5EF4-FFF2-40B4-BE49-F238E27FC236}">
                <a16:creationId xmlns:a16="http://schemas.microsoft.com/office/drawing/2014/main" id="{574CA816-F730-4DAD-B5DE-49C4F8E9728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5030" y="793899"/>
            <a:ext cx="2050650" cy="606747"/>
          </a:xfrm>
          <a:prstGeom prst="rect">
            <a:avLst/>
          </a:prstGeom>
        </p:spPr>
      </p:pic>
      <p:sp>
        <p:nvSpPr>
          <p:cNvPr id="12" name="TekstSylinder 11">
            <a:extLst>
              <a:ext uri="{FF2B5EF4-FFF2-40B4-BE49-F238E27FC236}">
                <a16:creationId xmlns:a16="http://schemas.microsoft.com/office/drawing/2014/main" id="{E0B9ACA4-99F9-4DE7-A0F2-D1E1F41FCEBD}"/>
              </a:ext>
            </a:extLst>
          </p:cNvPr>
          <p:cNvSpPr txBox="1"/>
          <p:nvPr/>
        </p:nvSpPr>
        <p:spPr>
          <a:xfrm>
            <a:off x="838199" y="5935013"/>
            <a:ext cx="2743200" cy="380873"/>
          </a:xfrm>
          <a:prstGeom prst="rect">
            <a:avLst/>
          </a:prstGeom>
          <a:noFill/>
        </p:spPr>
        <p:txBody>
          <a:bodyPr wrap="square" lIns="0" rtlCol="0">
            <a:spAutoFit/>
          </a:bodyPr>
          <a:lstStyle/>
          <a:p>
            <a:r>
              <a:rPr lang="nb-NO" sz="1875" b="1" dirty="0">
                <a:solidFill>
                  <a:schemeClr val="lt1"/>
                </a:solidFill>
                <a:latin typeface="+mn-lt"/>
              </a:rPr>
              <a:t>Viken viser vei.</a:t>
            </a:r>
          </a:p>
        </p:txBody>
      </p:sp>
      <p:sp>
        <p:nvSpPr>
          <p:cNvPr id="13" name="TekstSylinder 12">
            <a:extLst>
              <a:ext uri="{FF2B5EF4-FFF2-40B4-BE49-F238E27FC236}">
                <a16:creationId xmlns:a16="http://schemas.microsoft.com/office/drawing/2014/main" id="{B2AB60E0-ADDB-4CF6-84A2-C5CE855FEB70}"/>
              </a:ext>
            </a:extLst>
          </p:cNvPr>
          <p:cNvSpPr txBox="1"/>
          <p:nvPr/>
        </p:nvSpPr>
        <p:spPr>
          <a:xfrm>
            <a:off x="8610601" y="5935013"/>
            <a:ext cx="2743200" cy="380873"/>
          </a:xfrm>
          <a:prstGeom prst="rect">
            <a:avLst/>
          </a:prstGeom>
          <a:noFill/>
        </p:spPr>
        <p:txBody>
          <a:bodyPr wrap="square" lIns="0" rtlCol="0">
            <a:spAutoFit/>
          </a:bodyPr>
          <a:lstStyle/>
          <a:p>
            <a:pPr algn="r"/>
            <a:r>
              <a:rPr lang="nb-NO" sz="1875" b="1" dirty="0">
                <a:solidFill>
                  <a:schemeClr val="lt1"/>
                </a:solidFill>
                <a:latin typeface="+mn-lt"/>
              </a:rPr>
              <a:t>viken.no</a:t>
            </a:r>
          </a:p>
        </p:txBody>
      </p:sp>
    </p:spTree>
    <p:extLst>
      <p:ext uri="{BB962C8B-B14F-4D97-AF65-F5344CB8AC3E}">
        <p14:creationId xmlns:p14="http://schemas.microsoft.com/office/powerpoint/2010/main" val="16345002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334198-4568-488A-88BD-EEE420951AA6}"/>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05D93029-CD10-450F-B4B1-31547DB593E8}"/>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ED4D657-277E-430F-AD81-03D6A9354E51}"/>
              </a:ext>
            </a:extLst>
          </p:cNvPr>
          <p:cNvSpPr>
            <a:spLocks noGrp="1"/>
          </p:cNvSpPr>
          <p:nvPr>
            <p:ph type="dt" sz="half" idx="10"/>
          </p:nvPr>
        </p:nvSpPr>
        <p:spPr/>
        <p:txBody>
          <a:bodyPr/>
          <a:lstStyle/>
          <a:p>
            <a:fld id="{F583DEDF-007E-439E-B245-CB326C4BBF91}" type="datetimeFigureOut">
              <a:rPr lang="nb-NO" smtClean="0"/>
              <a:t>02.11.2021</a:t>
            </a:fld>
            <a:endParaRPr lang="nb-NO"/>
          </a:p>
        </p:txBody>
      </p:sp>
      <p:sp>
        <p:nvSpPr>
          <p:cNvPr id="5" name="Plassholder for bunntekst 4">
            <a:extLst>
              <a:ext uri="{FF2B5EF4-FFF2-40B4-BE49-F238E27FC236}">
                <a16:creationId xmlns:a16="http://schemas.microsoft.com/office/drawing/2014/main" id="{2F1AA2AE-3FE1-4D65-9C63-D2F1A5FC58C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19F7687-F855-4031-93D1-879D49FA82CA}"/>
              </a:ext>
            </a:extLst>
          </p:cNvPr>
          <p:cNvSpPr>
            <a:spLocks noGrp="1"/>
          </p:cNvSpPr>
          <p:nvPr>
            <p:ph type="sldNum" sz="quarter" idx="12"/>
          </p:nvPr>
        </p:nvSpPr>
        <p:spPr/>
        <p:txBody>
          <a:bodyPr/>
          <a:lstStyle/>
          <a:p>
            <a:fld id="{C08F3F8D-13D9-476F-8913-874048E624AA}" type="slidenum">
              <a:rPr lang="nb-NO" smtClean="0"/>
              <a:t>‹#›</a:t>
            </a:fld>
            <a:endParaRPr lang="nb-NO"/>
          </a:p>
        </p:txBody>
      </p:sp>
    </p:spTree>
    <p:extLst>
      <p:ext uri="{BB962C8B-B14F-4D97-AF65-F5344CB8AC3E}">
        <p14:creationId xmlns:p14="http://schemas.microsoft.com/office/powerpoint/2010/main" val="148868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87B7BD8-5887-4FF4-B567-EBDCF8FF5905}"/>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6924D446-5067-4070-9143-D3CBF006DB13}"/>
              </a:ext>
            </a:extLst>
          </p:cNvPr>
          <p:cNvSpPr>
            <a:spLocks noGrp="1"/>
          </p:cNvSpPr>
          <p:nvPr>
            <p:ph type="body" orient="vert" idx="1"/>
          </p:nvPr>
        </p:nvSpPr>
        <p:spPr>
          <a:xfrm>
            <a:off x="838200" y="365125"/>
            <a:ext cx="7734300" cy="5224792"/>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F3781F3-6661-475A-8536-46928C328CA7}"/>
              </a:ext>
            </a:extLst>
          </p:cNvPr>
          <p:cNvSpPr>
            <a:spLocks noGrp="1"/>
          </p:cNvSpPr>
          <p:nvPr>
            <p:ph type="dt" sz="half" idx="10"/>
          </p:nvPr>
        </p:nvSpPr>
        <p:spPr/>
        <p:txBody>
          <a:bodyPr/>
          <a:lstStyle/>
          <a:p>
            <a:fld id="{F583DEDF-007E-439E-B245-CB326C4BBF91}" type="datetimeFigureOut">
              <a:rPr lang="nb-NO" smtClean="0"/>
              <a:t>02.11.2021</a:t>
            </a:fld>
            <a:endParaRPr lang="nb-NO"/>
          </a:p>
        </p:txBody>
      </p:sp>
      <p:sp>
        <p:nvSpPr>
          <p:cNvPr id="5" name="Plassholder for bunntekst 4">
            <a:extLst>
              <a:ext uri="{FF2B5EF4-FFF2-40B4-BE49-F238E27FC236}">
                <a16:creationId xmlns:a16="http://schemas.microsoft.com/office/drawing/2014/main" id="{25AD5D99-365A-47E3-8D37-E8EDE300976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1ECA96E-82E9-4C13-BD84-9E9C0908A148}"/>
              </a:ext>
            </a:extLst>
          </p:cNvPr>
          <p:cNvSpPr>
            <a:spLocks noGrp="1"/>
          </p:cNvSpPr>
          <p:nvPr>
            <p:ph type="sldNum" sz="quarter" idx="12"/>
          </p:nvPr>
        </p:nvSpPr>
        <p:spPr/>
        <p:txBody>
          <a:bodyPr/>
          <a:lstStyle/>
          <a:p>
            <a:fld id="{C08F3F8D-13D9-476F-8913-874048E624AA}" type="slidenum">
              <a:rPr lang="nb-NO" smtClean="0"/>
              <a:t>‹#›</a:t>
            </a:fld>
            <a:endParaRPr lang="nb-NO"/>
          </a:p>
        </p:txBody>
      </p:sp>
    </p:spTree>
    <p:extLst>
      <p:ext uri="{BB962C8B-B14F-4D97-AF65-F5344CB8AC3E}">
        <p14:creationId xmlns:p14="http://schemas.microsoft.com/office/powerpoint/2010/main" val="296340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930DA7-9335-4E46-9D83-420FC8BE556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5CC9872-E4D6-4729-80A2-7FA451248D66}"/>
              </a:ext>
            </a:extLst>
          </p:cNvPr>
          <p:cNvSpPr>
            <a:spLocks noGrp="1"/>
          </p:cNvSpPr>
          <p:nvPr>
            <p:ph idx="1"/>
          </p:nvPr>
        </p:nvSpPr>
        <p:spPr>
          <a:xfrm>
            <a:off x="838200" y="1825625"/>
            <a:ext cx="10515600" cy="37556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14C5C33-0EC6-416F-9FED-B905746D57AC}"/>
              </a:ext>
            </a:extLst>
          </p:cNvPr>
          <p:cNvSpPr>
            <a:spLocks noGrp="1"/>
          </p:cNvSpPr>
          <p:nvPr>
            <p:ph type="dt" sz="half" idx="10"/>
          </p:nvPr>
        </p:nvSpPr>
        <p:spPr/>
        <p:txBody>
          <a:bodyPr/>
          <a:lstStyle/>
          <a:p>
            <a:fld id="{F583DEDF-007E-439E-B245-CB326C4BBF91}" type="datetimeFigureOut">
              <a:rPr lang="nb-NO" smtClean="0"/>
              <a:t>02.11.2021</a:t>
            </a:fld>
            <a:endParaRPr lang="nb-NO"/>
          </a:p>
        </p:txBody>
      </p:sp>
      <p:sp>
        <p:nvSpPr>
          <p:cNvPr id="5" name="Plassholder for bunntekst 4">
            <a:extLst>
              <a:ext uri="{FF2B5EF4-FFF2-40B4-BE49-F238E27FC236}">
                <a16:creationId xmlns:a16="http://schemas.microsoft.com/office/drawing/2014/main" id="{28E329F5-FA29-4C37-A90C-58A8BB5AD66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8D4DB3E-5BB2-449A-836D-41ECA9D5A743}"/>
              </a:ext>
            </a:extLst>
          </p:cNvPr>
          <p:cNvSpPr>
            <a:spLocks noGrp="1"/>
          </p:cNvSpPr>
          <p:nvPr>
            <p:ph type="sldNum" sz="quarter" idx="12"/>
          </p:nvPr>
        </p:nvSpPr>
        <p:spPr/>
        <p:txBody>
          <a:bodyPr/>
          <a:lstStyle/>
          <a:p>
            <a:fld id="{C08F3F8D-13D9-476F-8913-874048E624AA}" type="slidenum">
              <a:rPr lang="nb-NO" smtClean="0"/>
              <a:t>‹#›</a:t>
            </a:fld>
            <a:endParaRPr lang="nb-NO"/>
          </a:p>
        </p:txBody>
      </p:sp>
    </p:spTree>
    <p:extLst>
      <p:ext uri="{BB962C8B-B14F-4D97-AF65-F5344CB8AC3E}">
        <p14:creationId xmlns:p14="http://schemas.microsoft.com/office/powerpoint/2010/main" val="25929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3B996AA-813C-4393-9F52-9E67F660C37B}"/>
              </a:ext>
            </a:extLst>
          </p:cNvPr>
          <p:cNvSpPr/>
          <p:nvPr/>
        </p:nvSpPr>
        <p:spPr>
          <a:xfrm>
            <a:off x="0" y="0"/>
            <a:ext cx="12191999" cy="6857999"/>
          </a:xfrm>
          <a:prstGeom prst="rect">
            <a:avLst/>
          </a:prstGeom>
          <a:solidFill>
            <a:srgbClr val="0085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7" name="Bilde 6" descr="Et bilde som inneholder lys&#10;&#10;Automatisk generert beskrivelse">
            <a:extLst>
              <a:ext uri="{FF2B5EF4-FFF2-40B4-BE49-F238E27FC236}">
                <a16:creationId xmlns:a16="http://schemas.microsoft.com/office/drawing/2014/main" id="{0BDC3821-D527-4E0F-A98A-A81496CC34CF}"/>
              </a:ext>
            </a:extLst>
          </p:cNvPr>
          <p:cNvPicPr>
            <a:picLocks noChangeAspect="1"/>
          </p:cNvPicPr>
          <p:nvPr/>
        </p:nvPicPr>
        <p:blipFill>
          <a:blip r:embed="rId2"/>
          <a:stretch>
            <a:fillRect/>
          </a:stretch>
        </p:blipFill>
        <p:spPr>
          <a:xfrm>
            <a:off x="885" y="284"/>
            <a:ext cx="12190230" cy="6857433"/>
          </a:xfrm>
          <a:prstGeom prst="rect">
            <a:avLst/>
          </a:prstGeom>
        </p:spPr>
      </p:pic>
      <p:pic>
        <p:nvPicPr>
          <p:cNvPr id="10" name="Grafikk 9">
            <a:extLst>
              <a:ext uri="{FF2B5EF4-FFF2-40B4-BE49-F238E27FC236}">
                <a16:creationId xmlns:a16="http://schemas.microsoft.com/office/drawing/2014/main" id="{EEBF25F2-BB38-4E81-B282-1DE7133F2C3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4550" y="5811418"/>
            <a:ext cx="1271700" cy="376271"/>
          </a:xfrm>
          <a:prstGeom prst="rect">
            <a:avLst/>
          </a:prstGeom>
        </p:spPr>
      </p:pic>
      <p:sp>
        <p:nvSpPr>
          <p:cNvPr id="2" name="Tittel 1">
            <a:extLst>
              <a:ext uri="{FF2B5EF4-FFF2-40B4-BE49-F238E27FC236}">
                <a16:creationId xmlns:a16="http://schemas.microsoft.com/office/drawing/2014/main" id="{CCDF03F7-47D2-4877-AC0A-7688E621A747}"/>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nb-NO"/>
              <a:t>Klikk for å redigere tittelstil</a:t>
            </a:r>
            <a:endParaRPr lang="nb-NO" dirty="0"/>
          </a:p>
        </p:txBody>
      </p:sp>
      <p:sp>
        <p:nvSpPr>
          <p:cNvPr id="3" name="Plassholder for tekst 2">
            <a:extLst>
              <a:ext uri="{FF2B5EF4-FFF2-40B4-BE49-F238E27FC236}">
                <a16:creationId xmlns:a16="http://schemas.microsoft.com/office/drawing/2014/main" id="{2F31CA81-E160-44B0-9B09-C692BA66465D}"/>
              </a:ext>
            </a:extLst>
          </p:cNvPr>
          <p:cNvSpPr>
            <a:spLocks noGrp="1"/>
          </p:cNvSpPr>
          <p:nvPr>
            <p:ph type="body" idx="1"/>
          </p:nvPr>
        </p:nvSpPr>
        <p:spPr>
          <a:xfrm>
            <a:off x="831850" y="4589463"/>
            <a:ext cx="10515600" cy="996690"/>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23DFEFA9-8ACF-4E16-90FE-BFCB7FCDFC9A}"/>
              </a:ext>
            </a:extLst>
          </p:cNvPr>
          <p:cNvSpPr>
            <a:spLocks noGrp="1"/>
          </p:cNvSpPr>
          <p:nvPr>
            <p:ph type="dt" sz="half" idx="10"/>
          </p:nvPr>
        </p:nvSpPr>
        <p:spPr/>
        <p:txBody>
          <a:bodyPr/>
          <a:lstStyle>
            <a:lvl1pPr>
              <a:defRPr>
                <a:solidFill>
                  <a:schemeClr val="bg1"/>
                </a:solidFill>
              </a:defRPr>
            </a:lvl1pPr>
          </a:lstStyle>
          <a:p>
            <a:fld id="{F583DEDF-007E-439E-B245-CB326C4BBF91}" type="datetimeFigureOut">
              <a:rPr lang="nb-NO" smtClean="0"/>
              <a:pPr/>
              <a:t>02.11.2021</a:t>
            </a:fld>
            <a:endParaRPr lang="nb-NO"/>
          </a:p>
        </p:txBody>
      </p:sp>
      <p:sp>
        <p:nvSpPr>
          <p:cNvPr id="5" name="Plassholder for bunntekst 4">
            <a:extLst>
              <a:ext uri="{FF2B5EF4-FFF2-40B4-BE49-F238E27FC236}">
                <a16:creationId xmlns:a16="http://schemas.microsoft.com/office/drawing/2014/main" id="{3DB20001-282F-4522-9EFF-D58281A082BF}"/>
              </a:ext>
            </a:extLst>
          </p:cNvPr>
          <p:cNvSpPr>
            <a:spLocks noGrp="1"/>
          </p:cNvSpPr>
          <p:nvPr>
            <p:ph type="ftr" sz="quarter" idx="11"/>
          </p:nvPr>
        </p:nvSpPr>
        <p:spPr/>
        <p:txBody>
          <a:bodyPr/>
          <a:lstStyle>
            <a:lvl1pPr>
              <a:defRPr>
                <a:solidFill>
                  <a:schemeClr val="bg1"/>
                </a:solidFill>
              </a:defRPr>
            </a:lvl1pPr>
          </a:lstStyle>
          <a:p>
            <a:endParaRPr lang="nb-NO"/>
          </a:p>
        </p:txBody>
      </p:sp>
      <p:sp>
        <p:nvSpPr>
          <p:cNvPr id="6" name="Plassholder for lysbildenummer 5">
            <a:extLst>
              <a:ext uri="{FF2B5EF4-FFF2-40B4-BE49-F238E27FC236}">
                <a16:creationId xmlns:a16="http://schemas.microsoft.com/office/drawing/2014/main" id="{A3C8F343-FEA5-4C86-82E5-14F87474806C}"/>
              </a:ext>
            </a:extLst>
          </p:cNvPr>
          <p:cNvSpPr>
            <a:spLocks noGrp="1"/>
          </p:cNvSpPr>
          <p:nvPr>
            <p:ph type="sldNum" sz="quarter" idx="12"/>
          </p:nvPr>
        </p:nvSpPr>
        <p:spPr/>
        <p:txBody>
          <a:bodyPr/>
          <a:lstStyle>
            <a:lvl1pPr>
              <a:defRPr>
                <a:solidFill>
                  <a:schemeClr val="bg1"/>
                </a:solidFill>
              </a:defRPr>
            </a:lvl1pPr>
          </a:lstStyle>
          <a:p>
            <a:fld id="{C08F3F8D-13D9-476F-8913-874048E624AA}" type="slidenum">
              <a:rPr lang="nb-NO" smtClean="0"/>
              <a:pPr/>
              <a:t>‹#›</a:t>
            </a:fld>
            <a:endParaRPr lang="nb-NO" dirty="0"/>
          </a:p>
        </p:txBody>
      </p:sp>
    </p:spTree>
    <p:extLst>
      <p:ext uri="{BB962C8B-B14F-4D97-AF65-F5344CB8AC3E}">
        <p14:creationId xmlns:p14="http://schemas.microsoft.com/office/powerpoint/2010/main" val="3750871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FFB490-A0CF-49D4-8077-470CDBD422F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E36BB0B-C5F9-4A85-A411-E471F454BCB3}"/>
              </a:ext>
            </a:extLst>
          </p:cNvPr>
          <p:cNvSpPr>
            <a:spLocks noGrp="1"/>
          </p:cNvSpPr>
          <p:nvPr>
            <p:ph sz="half" idx="1"/>
          </p:nvPr>
        </p:nvSpPr>
        <p:spPr>
          <a:xfrm>
            <a:off x="838200" y="1825625"/>
            <a:ext cx="5181600" cy="376884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B987532E-3195-4ACC-86DC-E8030284365A}"/>
              </a:ext>
            </a:extLst>
          </p:cNvPr>
          <p:cNvSpPr>
            <a:spLocks noGrp="1"/>
          </p:cNvSpPr>
          <p:nvPr>
            <p:ph sz="half" idx="2"/>
          </p:nvPr>
        </p:nvSpPr>
        <p:spPr>
          <a:xfrm>
            <a:off x="6172200" y="1825625"/>
            <a:ext cx="5181600" cy="376884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07F47C6B-B370-4C90-9024-AE409FC2A203}"/>
              </a:ext>
            </a:extLst>
          </p:cNvPr>
          <p:cNvSpPr>
            <a:spLocks noGrp="1"/>
          </p:cNvSpPr>
          <p:nvPr>
            <p:ph type="dt" sz="half" idx="10"/>
          </p:nvPr>
        </p:nvSpPr>
        <p:spPr/>
        <p:txBody>
          <a:bodyPr/>
          <a:lstStyle/>
          <a:p>
            <a:fld id="{F583DEDF-007E-439E-B245-CB326C4BBF91}" type="datetimeFigureOut">
              <a:rPr lang="nb-NO" smtClean="0"/>
              <a:t>02.11.2021</a:t>
            </a:fld>
            <a:endParaRPr lang="nb-NO"/>
          </a:p>
        </p:txBody>
      </p:sp>
      <p:sp>
        <p:nvSpPr>
          <p:cNvPr id="6" name="Plassholder for bunntekst 5">
            <a:extLst>
              <a:ext uri="{FF2B5EF4-FFF2-40B4-BE49-F238E27FC236}">
                <a16:creationId xmlns:a16="http://schemas.microsoft.com/office/drawing/2014/main" id="{D8C0D8A6-DB8D-4804-96E0-E4C863F97FF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84FA741-8081-4331-A638-192B777FCAF2}"/>
              </a:ext>
            </a:extLst>
          </p:cNvPr>
          <p:cNvSpPr>
            <a:spLocks noGrp="1"/>
          </p:cNvSpPr>
          <p:nvPr>
            <p:ph type="sldNum" sz="quarter" idx="12"/>
          </p:nvPr>
        </p:nvSpPr>
        <p:spPr/>
        <p:txBody>
          <a:bodyPr/>
          <a:lstStyle/>
          <a:p>
            <a:fld id="{C08F3F8D-13D9-476F-8913-874048E624AA}" type="slidenum">
              <a:rPr lang="nb-NO" smtClean="0"/>
              <a:t>‹#›</a:t>
            </a:fld>
            <a:endParaRPr lang="nb-NO"/>
          </a:p>
        </p:txBody>
      </p:sp>
    </p:spTree>
    <p:extLst>
      <p:ext uri="{BB962C8B-B14F-4D97-AF65-F5344CB8AC3E}">
        <p14:creationId xmlns:p14="http://schemas.microsoft.com/office/powerpoint/2010/main" val="378979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09A8A7-6FE4-4DE0-B7AF-582FB71A86B8}"/>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F108D989-E242-4369-936D-63DF837E15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AAA7E22A-E1CB-4C22-9E6C-B495F5FBF9A8}"/>
              </a:ext>
            </a:extLst>
          </p:cNvPr>
          <p:cNvSpPr>
            <a:spLocks noGrp="1"/>
          </p:cNvSpPr>
          <p:nvPr>
            <p:ph sz="half" idx="2"/>
          </p:nvPr>
        </p:nvSpPr>
        <p:spPr>
          <a:xfrm>
            <a:off x="839788" y="2505075"/>
            <a:ext cx="5157787" cy="308484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718D5030-0534-4B66-97ED-8F27E3ACCA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2CDC1207-99F2-4870-9FC0-404BEE62E601}"/>
              </a:ext>
            </a:extLst>
          </p:cNvPr>
          <p:cNvSpPr>
            <a:spLocks noGrp="1"/>
          </p:cNvSpPr>
          <p:nvPr>
            <p:ph sz="quarter" idx="4"/>
          </p:nvPr>
        </p:nvSpPr>
        <p:spPr>
          <a:xfrm>
            <a:off x="6172200" y="2505075"/>
            <a:ext cx="5183188" cy="308484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72C29777-B62C-40C2-82A1-39E336EA90E3}"/>
              </a:ext>
            </a:extLst>
          </p:cNvPr>
          <p:cNvSpPr>
            <a:spLocks noGrp="1"/>
          </p:cNvSpPr>
          <p:nvPr>
            <p:ph type="dt" sz="half" idx="10"/>
          </p:nvPr>
        </p:nvSpPr>
        <p:spPr/>
        <p:txBody>
          <a:bodyPr/>
          <a:lstStyle/>
          <a:p>
            <a:fld id="{F583DEDF-007E-439E-B245-CB326C4BBF91}" type="datetimeFigureOut">
              <a:rPr lang="nb-NO" smtClean="0"/>
              <a:t>02.11.2021</a:t>
            </a:fld>
            <a:endParaRPr lang="nb-NO"/>
          </a:p>
        </p:txBody>
      </p:sp>
      <p:sp>
        <p:nvSpPr>
          <p:cNvPr id="8" name="Plassholder for bunntekst 7">
            <a:extLst>
              <a:ext uri="{FF2B5EF4-FFF2-40B4-BE49-F238E27FC236}">
                <a16:creationId xmlns:a16="http://schemas.microsoft.com/office/drawing/2014/main" id="{E74FBCCE-9547-42CE-B859-3D0BA2C9D129}"/>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84D93BC5-9A96-442F-94F8-7BC7B4E82A4F}"/>
              </a:ext>
            </a:extLst>
          </p:cNvPr>
          <p:cNvSpPr>
            <a:spLocks noGrp="1"/>
          </p:cNvSpPr>
          <p:nvPr>
            <p:ph type="sldNum" sz="quarter" idx="12"/>
          </p:nvPr>
        </p:nvSpPr>
        <p:spPr/>
        <p:txBody>
          <a:bodyPr/>
          <a:lstStyle/>
          <a:p>
            <a:fld id="{C08F3F8D-13D9-476F-8913-874048E624AA}" type="slidenum">
              <a:rPr lang="nb-NO" smtClean="0"/>
              <a:t>‹#›</a:t>
            </a:fld>
            <a:endParaRPr lang="nb-NO"/>
          </a:p>
        </p:txBody>
      </p:sp>
    </p:spTree>
    <p:extLst>
      <p:ext uri="{BB962C8B-B14F-4D97-AF65-F5344CB8AC3E}">
        <p14:creationId xmlns:p14="http://schemas.microsoft.com/office/powerpoint/2010/main" val="249913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E97353-65B1-45D8-A4A1-9F999D7E606D}"/>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5BF752D4-D5C1-4D83-A1B0-D4434A9E8A30}"/>
              </a:ext>
            </a:extLst>
          </p:cNvPr>
          <p:cNvSpPr>
            <a:spLocks noGrp="1"/>
          </p:cNvSpPr>
          <p:nvPr>
            <p:ph type="dt" sz="half" idx="10"/>
          </p:nvPr>
        </p:nvSpPr>
        <p:spPr/>
        <p:txBody>
          <a:bodyPr/>
          <a:lstStyle/>
          <a:p>
            <a:fld id="{F583DEDF-007E-439E-B245-CB326C4BBF91}" type="datetimeFigureOut">
              <a:rPr lang="nb-NO" smtClean="0"/>
              <a:t>02.11.2021</a:t>
            </a:fld>
            <a:endParaRPr lang="nb-NO"/>
          </a:p>
        </p:txBody>
      </p:sp>
      <p:sp>
        <p:nvSpPr>
          <p:cNvPr id="4" name="Plassholder for bunntekst 3">
            <a:extLst>
              <a:ext uri="{FF2B5EF4-FFF2-40B4-BE49-F238E27FC236}">
                <a16:creationId xmlns:a16="http://schemas.microsoft.com/office/drawing/2014/main" id="{7E89A836-AE22-48B2-9FDE-A2E01D97E1C8}"/>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088F98E1-A198-4A85-A1A8-21B230CB3D94}"/>
              </a:ext>
            </a:extLst>
          </p:cNvPr>
          <p:cNvSpPr>
            <a:spLocks noGrp="1"/>
          </p:cNvSpPr>
          <p:nvPr>
            <p:ph type="sldNum" sz="quarter" idx="12"/>
          </p:nvPr>
        </p:nvSpPr>
        <p:spPr/>
        <p:txBody>
          <a:bodyPr/>
          <a:lstStyle/>
          <a:p>
            <a:fld id="{C08F3F8D-13D9-476F-8913-874048E624AA}" type="slidenum">
              <a:rPr lang="nb-NO" smtClean="0"/>
              <a:t>‹#›</a:t>
            </a:fld>
            <a:endParaRPr lang="nb-NO"/>
          </a:p>
        </p:txBody>
      </p:sp>
    </p:spTree>
    <p:extLst>
      <p:ext uri="{BB962C8B-B14F-4D97-AF65-F5344CB8AC3E}">
        <p14:creationId xmlns:p14="http://schemas.microsoft.com/office/powerpoint/2010/main" val="364180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75E71CAA-387C-408D-AAB9-5A3648D15859}"/>
              </a:ext>
            </a:extLst>
          </p:cNvPr>
          <p:cNvSpPr>
            <a:spLocks noGrp="1"/>
          </p:cNvSpPr>
          <p:nvPr>
            <p:ph type="dt" sz="half" idx="10"/>
          </p:nvPr>
        </p:nvSpPr>
        <p:spPr/>
        <p:txBody>
          <a:bodyPr/>
          <a:lstStyle/>
          <a:p>
            <a:fld id="{F583DEDF-007E-439E-B245-CB326C4BBF91}" type="datetimeFigureOut">
              <a:rPr lang="nb-NO" smtClean="0"/>
              <a:t>02.11.2021</a:t>
            </a:fld>
            <a:endParaRPr lang="nb-NO"/>
          </a:p>
        </p:txBody>
      </p:sp>
      <p:sp>
        <p:nvSpPr>
          <p:cNvPr id="3" name="Plassholder for bunntekst 2">
            <a:extLst>
              <a:ext uri="{FF2B5EF4-FFF2-40B4-BE49-F238E27FC236}">
                <a16:creationId xmlns:a16="http://schemas.microsoft.com/office/drawing/2014/main" id="{F53FCBA4-A28C-462F-919D-93245657F09C}"/>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EEC3F32E-D2E4-488F-82C3-9767AE8799B0}"/>
              </a:ext>
            </a:extLst>
          </p:cNvPr>
          <p:cNvSpPr>
            <a:spLocks noGrp="1"/>
          </p:cNvSpPr>
          <p:nvPr>
            <p:ph type="sldNum" sz="quarter" idx="12"/>
          </p:nvPr>
        </p:nvSpPr>
        <p:spPr/>
        <p:txBody>
          <a:bodyPr/>
          <a:lstStyle/>
          <a:p>
            <a:fld id="{C08F3F8D-13D9-476F-8913-874048E624AA}" type="slidenum">
              <a:rPr lang="nb-NO" smtClean="0"/>
              <a:t>‹#›</a:t>
            </a:fld>
            <a:endParaRPr lang="nb-NO"/>
          </a:p>
        </p:txBody>
      </p:sp>
    </p:spTree>
    <p:extLst>
      <p:ext uri="{BB962C8B-B14F-4D97-AF65-F5344CB8AC3E}">
        <p14:creationId xmlns:p14="http://schemas.microsoft.com/office/powerpoint/2010/main" val="335109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A373A2-8227-45DE-A8C5-7010233906A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55C4FB4E-2108-4131-846B-367FEFC33CC9}"/>
              </a:ext>
            </a:extLst>
          </p:cNvPr>
          <p:cNvSpPr>
            <a:spLocks noGrp="1"/>
          </p:cNvSpPr>
          <p:nvPr>
            <p:ph idx="1"/>
          </p:nvPr>
        </p:nvSpPr>
        <p:spPr>
          <a:xfrm>
            <a:off x="5183188" y="987425"/>
            <a:ext cx="6172200" cy="46024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820D9D36-EE8F-45DE-9B91-9D9074555896}"/>
              </a:ext>
            </a:extLst>
          </p:cNvPr>
          <p:cNvSpPr>
            <a:spLocks noGrp="1"/>
          </p:cNvSpPr>
          <p:nvPr>
            <p:ph type="body" sz="half" idx="2"/>
          </p:nvPr>
        </p:nvSpPr>
        <p:spPr>
          <a:xfrm>
            <a:off x="839788" y="2057400"/>
            <a:ext cx="3932237" cy="35325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DB524CA-745F-4AC4-89A5-11412CA18D0A}"/>
              </a:ext>
            </a:extLst>
          </p:cNvPr>
          <p:cNvSpPr>
            <a:spLocks noGrp="1"/>
          </p:cNvSpPr>
          <p:nvPr>
            <p:ph type="dt" sz="half" idx="10"/>
          </p:nvPr>
        </p:nvSpPr>
        <p:spPr/>
        <p:txBody>
          <a:bodyPr/>
          <a:lstStyle/>
          <a:p>
            <a:fld id="{F583DEDF-007E-439E-B245-CB326C4BBF91}" type="datetimeFigureOut">
              <a:rPr lang="nb-NO" smtClean="0"/>
              <a:t>02.11.2021</a:t>
            </a:fld>
            <a:endParaRPr lang="nb-NO"/>
          </a:p>
        </p:txBody>
      </p:sp>
      <p:sp>
        <p:nvSpPr>
          <p:cNvPr id="6" name="Plassholder for bunntekst 5">
            <a:extLst>
              <a:ext uri="{FF2B5EF4-FFF2-40B4-BE49-F238E27FC236}">
                <a16:creationId xmlns:a16="http://schemas.microsoft.com/office/drawing/2014/main" id="{C508DFA5-DCEB-413C-B6DA-7EE03E9A29A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7D4325A-F722-4DCD-8530-C3211F5A09BC}"/>
              </a:ext>
            </a:extLst>
          </p:cNvPr>
          <p:cNvSpPr>
            <a:spLocks noGrp="1"/>
          </p:cNvSpPr>
          <p:nvPr>
            <p:ph type="sldNum" sz="quarter" idx="12"/>
          </p:nvPr>
        </p:nvSpPr>
        <p:spPr/>
        <p:txBody>
          <a:bodyPr/>
          <a:lstStyle/>
          <a:p>
            <a:fld id="{C08F3F8D-13D9-476F-8913-874048E624AA}" type="slidenum">
              <a:rPr lang="nb-NO" smtClean="0"/>
              <a:t>‹#›</a:t>
            </a:fld>
            <a:endParaRPr lang="nb-NO"/>
          </a:p>
        </p:txBody>
      </p:sp>
    </p:spTree>
    <p:extLst>
      <p:ext uri="{BB962C8B-B14F-4D97-AF65-F5344CB8AC3E}">
        <p14:creationId xmlns:p14="http://schemas.microsoft.com/office/powerpoint/2010/main" val="83755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9E7F5C5-84A2-452D-A4F4-18E3252204DB}"/>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nb-NO" dirty="0"/>
          </a:p>
        </p:txBody>
      </p:sp>
      <p:sp>
        <p:nvSpPr>
          <p:cNvPr id="4" name="Plassholder for tekst 3">
            <a:extLst>
              <a:ext uri="{FF2B5EF4-FFF2-40B4-BE49-F238E27FC236}">
                <a16:creationId xmlns:a16="http://schemas.microsoft.com/office/drawing/2014/main" id="{8FB7D057-224F-4DB6-AC96-7117AE1C3756}"/>
              </a:ext>
            </a:extLst>
          </p:cNvPr>
          <p:cNvSpPr>
            <a:spLocks noGrp="1"/>
          </p:cNvSpPr>
          <p:nvPr>
            <p:ph type="body" sz="half" idx="2"/>
          </p:nvPr>
        </p:nvSpPr>
        <p:spPr>
          <a:xfrm>
            <a:off x="839788" y="2057400"/>
            <a:ext cx="3932237" cy="35325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16564CCD-795B-454B-AB0A-D114F9E71433}"/>
              </a:ext>
            </a:extLst>
          </p:cNvPr>
          <p:cNvSpPr>
            <a:spLocks noGrp="1"/>
          </p:cNvSpPr>
          <p:nvPr>
            <p:ph type="dt" sz="half" idx="10"/>
          </p:nvPr>
        </p:nvSpPr>
        <p:spPr/>
        <p:txBody>
          <a:bodyPr/>
          <a:lstStyle/>
          <a:p>
            <a:fld id="{F583DEDF-007E-439E-B245-CB326C4BBF91}" type="datetimeFigureOut">
              <a:rPr lang="nb-NO" smtClean="0"/>
              <a:t>02.11.2021</a:t>
            </a:fld>
            <a:endParaRPr lang="nb-NO"/>
          </a:p>
        </p:txBody>
      </p:sp>
      <p:sp>
        <p:nvSpPr>
          <p:cNvPr id="6" name="Plassholder for bunntekst 5">
            <a:extLst>
              <a:ext uri="{FF2B5EF4-FFF2-40B4-BE49-F238E27FC236}">
                <a16:creationId xmlns:a16="http://schemas.microsoft.com/office/drawing/2014/main" id="{C33FC0AB-8656-40E4-858B-E1B34FB595C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5DEBF97-1FC0-4D5B-85FD-B421103F2D6D}"/>
              </a:ext>
            </a:extLst>
          </p:cNvPr>
          <p:cNvSpPr>
            <a:spLocks noGrp="1"/>
          </p:cNvSpPr>
          <p:nvPr>
            <p:ph type="sldNum" sz="quarter" idx="12"/>
          </p:nvPr>
        </p:nvSpPr>
        <p:spPr/>
        <p:txBody>
          <a:bodyPr/>
          <a:lstStyle/>
          <a:p>
            <a:fld id="{C08F3F8D-13D9-476F-8913-874048E624AA}" type="slidenum">
              <a:rPr lang="nb-NO" smtClean="0"/>
              <a:t>‹#›</a:t>
            </a:fld>
            <a:endParaRPr lang="nb-NO"/>
          </a:p>
        </p:txBody>
      </p:sp>
      <p:sp>
        <p:nvSpPr>
          <p:cNvPr id="3" name="Plassholder for bilde 2">
            <a:extLst>
              <a:ext uri="{FF2B5EF4-FFF2-40B4-BE49-F238E27FC236}">
                <a16:creationId xmlns:a16="http://schemas.microsoft.com/office/drawing/2014/main" id="{1D3E6DAC-CCCF-4CE2-8091-8CD81CA65331}"/>
              </a:ext>
            </a:extLst>
          </p:cNvPr>
          <p:cNvSpPr>
            <a:spLocks noGrp="1"/>
          </p:cNvSpPr>
          <p:nvPr>
            <p:ph type="pic" idx="1"/>
          </p:nvPr>
        </p:nvSpPr>
        <p:spPr>
          <a:xfrm>
            <a:off x="5183188" y="0"/>
            <a:ext cx="7008812"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Tree>
    <p:extLst>
      <p:ext uri="{BB962C8B-B14F-4D97-AF65-F5344CB8AC3E}">
        <p14:creationId xmlns:p14="http://schemas.microsoft.com/office/powerpoint/2010/main" val="171433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3B3E75E-2741-44D0-A59D-CE517F62942A}"/>
              </a:ext>
            </a:extLst>
          </p:cNvPr>
          <p:cNvSpPr/>
          <p:nvPr/>
        </p:nvSpPr>
        <p:spPr>
          <a:xfrm>
            <a:off x="0" y="0"/>
            <a:ext cx="12191999"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ittel 1">
            <a:extLst>
              <a:ext uri="{FF2B5EF4-FFF2-40B4-BE49-F238E27FC236}">
                <a16:creationId xmlns:a16="http://schemas.microsoft.com/office/drawing/2014/main" id="{C6390C31-2FDB-4F0F-9A34-71F2A5E9A4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C0148BFB-E633-4D94-BACF-7268B29C9EBF}"/>
              </a:ext>
            </a:extLst>
          </p:cNvPr>
          <p:cNvSpPr>
            <a:spLocks noGrp="1"/>
          </p:cNvSpPr>
          <p:nvPr>
            <p:ph type="body" idx="1"/>
          </p:nvPr>
        </p:nvSpPr>
        <p:spPr>
          <a:xfrm>
            <a:off x="838200" y="1825625"/>
            <a:ext cx="10515600" cy="3768840"/>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791620F2-F337-4AA8-A484-6EFDE69D7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nb-NO" sz="1200" kern="1200" smtClean="0">
                <a:solidFill>
                  <a:srgbClr val="003B5C"/>
                </a:solidFill>
                <a:latin typeface="+mn-lt"/>
                <a:ea typeface="+mn-ea"/>
                <a:cs typeface="+mn-cs"/>
              </a:defRPr>
            </a:lvl1pPr>
          </a:lstStyle>
          <a:p>
            <a:fld id="{F583DEDF-007E-439E-B245-CB326C4BBF91}" type="datetimeFigureOut">
              <a:rPr lang="nb-NO" smtClean="0"/>
              <a:pPr/>
              <a:t>02.11.2021</a:t>
            </a:fld>
            <a:endParaRPr lang="nb-NO" dirty="0"/>
          </a:p>
        </p:txBody>
      </p:sp>
      <p:sp>
        <p:nvSpPr>
          <p:cNvPr id="5" name="Plassholder for bunntekst 4">
            <a:extLst>
              <a:ext uri="{FF2B5EF4-FFF2-40B4-BE49-F238E27FC236}">
                <a16:creationId xmlns:a16="http://schemas.microsoft.com/office/drawing/2014/main" id="{A9A6F4E6-30AC-47DF-AACB-6B620CCC85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b-NO" sz="1200" kern="1200" smtClean="0">
                <a:solidFill>
                  <a:srgbClr val="003B5C"/>
                </a:solidFill>
                <a:latin typeface="+mn-lt"/>
                <a:ea typeface="+mn-ea"/>
                <a:cs typeface="+mn-cs"/>
              </a:defRPr>
            </a:lvl1pPr>
          </a:lstStyle>
          <a:p>
            <a:endParaRPr lang="nb-NO" dirty="0"/>
          </a:p>
        </p:txBody>
      </p:sp>
      <p:sp>
        <p:nvSpPr>
          <p:cNvPr id="6" name="Plassholder for lysbildenummer 5">
            <a:extLst>
              <a:ext uri="{FF2B5EF4-FFF2-40B4-BE49-F238E27FC236}">
                <a16:creationId xmlns:a16="http://schemas.microsoft.com/office/drawing/2014/main" id="{66E93409-E736-42E8-A73A-F269D95F7D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nb-NO" sz="1200" kern="1200" smtClean="0">
                <a:solidFill>
                  <a:srgbClr val="003B5C"/>
                </a:solidFill>
                <a:latin typeface="+mn-lt"/>
                <a:ea typeface="+mn-ea"/>
                <a:cs typeface="+mn-cs"/>
              </a:defRPr>
            </a:lvl1pPr>
          </a:lstStyle>
          <a:p>
            <a:fld id="{C08F3F8D-13D9-476F-8913-874048E624AA}" type="slidenum">
              <a:rPr lang="nb-NO" smtClean="0"/>
              <a:pPr/>
              <a:t>‹#›</a:t>
            </a:fld>
            <a:endParaRPr lang="nb-NO" dirty="0"/>
          </a:p>
        </p:txBody>
      </p:sp>
      <p:pic>
        <p:nvPicPr>
          <p:cNvPr id="7" name="Grafikk 6">
            <a:extLst>
              <a:ext uri="{FF2B5EF4-FFF2-40B4-BE49-F238E27FC236}">
                <a16:creationId xmlns:a16="http://schemas.microsoft.com/office/drawing/2014/main" id="{F4CDA52A-4DB1-4CAF-BA43-1B18932D127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38200" y="5811700"/>
            <a:ext cx="1271700" cy="376271"/>
          </a:xfrm>
          <a:prstGeom prst="rect">
            <a:avLst/>
          </a:prstGeom>
        </p:spPr>
      </p:pic>
    </p:spTree>
    <p:extLst>
      <p:ext uri="{BB962C8B-B14F-4D97-AF65-F5344CB8AC3E}">
        <p14:creationId xmlns:p14="http://schemas.microsoft.com/office/powerpoint/2010/main" val="482184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03B5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B5C"/>
          </a:solidFill>
          <a:latin typeface="+mn-lt"/>
          <a:ea typeface="+mn-ea"/>
          <a:cs typeface="+mn-cs"/>
        </a:defRPr>
      </a:lvl1pPr>
      <a:lvl2pPr marL="685800" indent="-228600" algn="l" defTabSz="914400" rtl="0" eaLnBrk="1" latinLnBrk="0" hangingPunct="1">
        <a:lnSpc>
          <a:spcPct val="90000"/>
        </a:lnSpc>
        <a:spcBef>
          <a:spcPts val="500"/>
        </a:spcBef>
        <a:buFont typeface="Calibri Light" panose="020F0302020204030204" pitchFamily="34" charset="0"/>
        <a:buChar char="‒"/>
        <a:defRPr sz="2400" kern="1200">
          <a:solidFill>
            <a:srgbClr val="003B5C"/>
          </a:solidFill>
          <a:latin typeface="+mn-lt"/>
          <a:ea typeface="+mn-ea"/>
          <a:cs typeface="+mn-cs"/>
        </a:defRPr>
      </a:lvl2pPr>
      <a:lvl3pPr marL="1143000" indent="-228600" algn="l" defTabSz="914400" rtl="0" eaLnBrk="1" latinLnBrk="0" hangingPunct="1">
        <a:lnSpc>
          <a:spcPct val="90000"/>
        </a:lnSpc>
        <a:spcBef>
          <a:spcPts val="500"/>
        </a:spcBef>
        <a:buFont typeface="Calibri Light" panose="020F0302020204030204" pitchFamily="34" charset="0"/>
        <a:buChar char="‒"/>
        <a:defRPr sz="2000" kern="1200">
          <a:solidFill>
            <a:srgbClr val="003B5C"/>
          </a:solidFill>
          <a:latin typeface="+mn-lt"/>
          <a:ea typeface="+mn-ea"/>
          <a:cs typeface="+mn-cs"/>
        </a:defRPr>
      </a:lvl3pPr>
      <a:lvl4pPr marL="1600200" indent="-228600" algn="l" defTabSz="914400" rtl="0" eaLnBrk="1" latinLnBrk="0" hangingPunct="1">
        <a:lnSpc>
          <a:spcPct val="90000"/>
        </a:lnSpc>
        <a:spcBef>
          <a:spcPts val="500"/>
        </a:spcBef>
        <a:buFont typeface="Calibri Light" panose="020F0302020204030204" pitchFamily="34" charset="0"/>
        <a:buChar char="‒"/>
        <a:defRPr sz="1800" kern="1200">
          <a:solidFill>
            <a:srgbClr val="003B5C"/>
          </a:solidFill>
          <a:latin typeface="+mn-lt"/>
          <a:ea typeface="+mn-ea"/>
          <a:cs typeface="+mn-cs"/>
        </a:defRPr>
      </a:lvl4pPr>
      <a:lvl5pPr marL="2057400" indent="-228600" algn="l" defTabSz="914400" rtl="0" eaLnBrk="1" latinLnBrk="0" hangingPunct="1">
        <a:lnSpc>
          <a:spcPct val="90000"/>
        </a:lnSpc>
        <a:spcBef>
          <a:spcPts val="500"/>
        </a:spcBef>
        <a:buFont typeface="Calibri Light" panose="020F0302020204030204" pitchFamily="34" charset="0"/>
        <a:buChar char="‒"/>
        <a:defRPr sz="1800" kern="1200">
          <a:solidFill>
            <a:srgbClr val="003B5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8109B7-A670-4365-AE8F-9A5C6CB48E52}"/>
              </a:ext>
            </a:extLst>
          </p:cNvPr>
          <p:cNvSpPr>
            <a:spLocks noGrp="1"/>
          </p:cNvSpPr>
          <p:nvPr>
            <p:ph type="ctrTitle"/>
          </p:nvPr>
        </p:nvSpPr>
        <p:spPr>
          <a:xfrm>
            <a:off x="838199" y="1992702"/>
            <a:ext cx="11040612" cy="2115784"/>
          </a:xfrm>
        </p:spPr>
        <p:txBody>
          <a:bodyPr>
            <a:normAutofit fontScale="90000"/>
          </a:bodyPr>
          <a:lstStyle/>
          <a:p>
            <a:r>
              <a:rPr lang="nb-NO" dirty="0"/>
              <a:t>Mandat for utredning av fylkesdeling, </a:t>
            </a:r>
            <a:br>
              <a:rPr lang="nb-NO" dirty="0"/>
            </a:br>
            <a:r>
              <a:rPr lang="nb-NO" dirty="0"/>
              <a:t>og prosess for behandling i Fylkestinget</a:t>
            </a:r>
          </a:p>
        </p:txBody>
      </p:sp>
      <p:sp>
        <p:nvSpPr>
          <p:cNvPr id="3" name="Undertittel 2">
            <a:extLst>
              <a:ext uri="{FF2B5EF4-FFF2-40B4-BE49-F238E27FC236}">
                <a16:creationId xmlns:a16="http://schemas.microsoft.com/office/drawing/2014/main" id="{422EA759-085E-4951-97DA-CD10BE5E814F}"/>
              </a:ext>
            </a:extLst>
          </p:cNvPr>
          <p:cNvSpPr>
            <a:spLocks noGrp="1"/>
          </p:cNvSpPr>
          <p:nvPr>
            <p:ph type="subTitle" idx="1"/>
          </p:nvPr>
        </p:nvSpPr>
        <p:spPr/>
        <p:txBody>
          <a:bodyPr/>
          <a:lstStyle/>
          <a:p>
            <a:endParaRPr lang="nb-NO"/>
          </a:p>
        </p:txBody>
      </p:sp>
    </p:spTree>
    <p:extLst>
      <p:ext uri="{BB962C8B-B14F-4D97-AF65-F5344CB8AC3E}">
        <p14:creationId xmlns:p14="http://schemas.microsoft.com/office/powerpoint/2010/main" val="121218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E4B8BF7-CDB6-499F-8D80-5B4DFE6FDCDD}"/>
              </a:ext>
            </a:extLst>
          </p:cNvPr>
          <p:cNvSpPr>
            <a:spLocks noGrp="1"/>
          </p:cNvSpPr>
          <p:nvPr>
            <p:ph type="title"/>
          </p:nvPr>
        </p:nvSpPr>
        <p:spPr/>
        <p:txBody>
          <a:bodyPr/>
          <a:lstStyle/>
          <a:p>
            <a:r>
              <a:rPr lang="nb-NO" dirty="0"/>
              <a:t>Politisk plattform for fylkesrådet i Viken</a:t>
            </a:r>
          </a:p>
        </p:txBody>
      </p:sp>
      <p:sp>
        <p:nvSpPr>
          <p:cNvPr id="3" name="Plassholder for innhold 2">
            <a:extLst>
              <a:ext uri="{FF2B5EF4-FFF2-40B4-BE49-F238E27FC236}">
                <a16:creationId xmlns:a16="http://schemas.microsoft.com/office/drawing/2014/main" id="{53920F07-5D12-4006-986E-C7C8A9E7DDBD}"/>
              </a:ext>
            </a:extLst>
          </p:cNvPr>
          <p:cNvSpPr>
            <a:spLocks noGrp="1"/>
          </p:cNvSpPr>
          <p:nvPr>
            <p:ph idx="1"/>
          </p:nvPr>
        </p:nvSpPr>
        <p:spPr/>
        <p:txBody>
          <a:bodyPr/>
          <a:lstStyle/>
          <a:p>
            <a:pPr marL="0" indent="0">
              <a:buNone/>
            </a:pPr>
            <a:r>
              <a:rPr lang="nb-NO" i="1" dirty="0"/>
              <a:t>«Fylkesrådet går fremover med det syn at fylket Viken er en lite hensiktsmessig konstruksjon. Stortinget har slått sammen Østfold, Akershus og Buskerud mot deres vilje. Med et nytt storting etter valget i 2021, vil fylkesrådet legge frem en sak for fylkestinget med anmodning til Stortinget om å oppløse Viken.» </a:t>
            </a:r>
          </a:p>
        </p:txBody>
      </p:sp>
    </p:spTree>
    <p:extLst>
      <p:ext uri="{BB962C8B-B14F-4D97-AF65-F5344CB8AC3E}">
        <p14:creationId xmlns:p14="http://schemas.microsoft.com/office/powerpoint/2010/main" val="141208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4FC7E7E-DC0F-422A-8788-59B79450ECE0}"/>
              </a:ext>
            </a:extLst>
          </p:cNvPr>
          <p:cNvSpPr>
            <a:spLocks noGrp="1"/>
          </p:cNvSpPr>
          <p:nvPr>
            <p:ph type="title"/>
          </p:nvPr>
        </p:nvSpPr>
        <p:spPr/>
        <p:txBody>
          <a:bodyPr/>
          <a:lstStyle/>
          <a:p>
            <a:r>
              <a:rPr lang="nb-NO" dirty="0"/>
              <a:t>Vedtatt regjeringsplattform: </a:t>
            </a:r>
          </a:p>
        </p:txBody>
      </p:sp>
      <p:sp>
        <p:nvSpPr>
          <p:cNvPr id="3" name="Plassholder for innhold 2">
            <a:extLst>
              <a:ext uri="{FF2B5EF4-FFF2-40B4-BE49-F238E27FC236}">
                <a16:creationId xmlns:a16="http://schemas.microsoft.com/office/drawing/2014/main" id="{1147C714-D98D-48F5-B121-CB2443DAFDCE}"/>
              </a:ext>
            </a:extLst>
          </p:cNvPr>
          <p:cNvSpPr>
            <a:spLocks noGrp="1"/>
          </p:cNvSpPr>
          <p:nvPr>
            <p:ph idx="1"/>
          </p:nvPr>
        </p:nvSpPr>
        <p:spPr>
          <a:xfrm>
            <a:off x="838200" y="1509027"/>
            <a:ext cx="10515600" cy="4310747"/>
          </a:xfrm>
        </p:spPr>
        <p:txBody>
          <a:bodyPr>
            <a:normAutofit fontScale="92500"/>
          </a:bodyPr>
          <a:lstStyle/>
          <a:p>
            <a:pPr marL="0" indent="0" algn="l">
              <a:lnSpc>
                <a:spcPct val="120000"/>
              </a:lnSpc>
              <a:spcBef>
                <a:spcPts val="0"/>
              </a:spcBef>
              <a:buNone/>
            </a:pPr>
            <a:r>
              <a:rPr lang="nb-NO" sz="1800" b="0" i="1" u="sng" strike="noStrike" baseline="0" dirty="0">
                <a:latin typeface="Calibri-Light"/>
              </a:rPr>
              <a:t>«Fylkes- og kommunestruktur</a:t>
            </a:r>
          </a:p>
          <a:p>
            <a:pPr marL="0" indent="0" algn="l">
              <a:lnSpc>
                <a:spcPct val="120000"/>
              </a:lnSpc>
              <a:spcBef>
                <a:spcPts val="0"/>
              </a:spcBef>
              <a:buNone/>
            </a:pPr>
            <a:r>
              <a:rPr lang="nb-NO" sz="1800" b="0" i="1" u="none" strike="noStrike" baseline="0" dirty="0">
                <a:latin typeface="Calibri" panose="020F0502020204030204" pitchFamily="34" charset="0"/>
              </a:rPr>
              <a:t>Det skal vare tre folkevalgte nivåer i Norge. Eventuelle sammenslåinger skal vare basert på frivillighet og eventuelle folkeavstemminger skal være rådgivende for nye fylkeskommuner og kommuner.</a:t>
            </a:r>
          </a:p>
          <a:p>
            <a:pPr marL="0" indent="0" algn="l">
              <a:lnSpc>
                <a:spcPct val="120000"/>
              </a:lnSpc>
              <a:spcBef>
                <a:spcPts val="0"/>
              </a:spcBef>
              <a:buNone/>
            </a:pPr>
            <a:endParaRPr lang="nb-NO" sz="1800" b="0" i="1" u="none" strike="noStrike" baseline="0" dirty="0">
              <a:latin typeface="Calibri" panose="020F0502020204030204" pitchFamily="34" charset="0"/>
            </a:endParaRPr>
          </a:p>
          <a:p>
            <a:pPr marL="0" indent="0" algn="l">
              <a:lnSpc>
                <a:spcPct val="120000"/>
              </a:lnSpc>
              <a:spcBef>
                <a:spcPts val="0"/>
              </a:spcBef>
              <a:buNone/>
            </a:pPr>
            <a:r>
              <a:rPr lang="nb-NO" sz="1800" b="0" i="1" u="none" strike="noStrike" baseline="0" dirty="0">
                <a:latin typeface="Calibri" panose="020F0502020204030204" pitchFamily="34" charset="0"/>
              </a:rPr>
              <a:t>Den innsendte søknaden fra Troms og Finnmark om oppløsning skal innvilges, </a:t>
            </a:r>
            <a:r>
              <a:rPr lang="nb-NO" sz="1800" b="1" i="1" u="none" strike="noStrike" baseline="0" dirty="0">
                <a:latin typeface="Calibri" panose="020F0502020204030204" pitchFamily="34" charset="0"/>
              </a:rPr>
              <a:t>og det skal i løpet av 2021 settes i gang en prosess for a gjenopprette Akershus, Buskerud og Østfold basert på en søknad fra fylkestinget i Viken.</a:t>
            </a:r>
            <a:br>
              <a:rPr lang="nb-NO" sz="1800" b="0" i="1" u="none" strike="noStrike" baseline="0" dirty="0">
                <a:latin typeface="Calibri" panose="020F0502020204030204" pitchFamily="34" charset="0"/>
              </a:rPr>
            </a:br>
            <a:endParaRPr lang="nb-NO" sz="1800" b="0" i="1" u="none" strike="noStrike" baseline="0" dirty="0">
              <a:latin typeface="Calibri" panose="020F0502020204030204" pitchFamily="34" charset="0"/>
            </a:endParaRPr>
          </a:p>
          <a:p>
            <a:pPr marL="0" indent="0" algn="l">
              <a:lnSpc>
                <a:spcPct val="120000"/>
              </a:lnSpc>
              <a:spcBef>
                <a:spcPts val="0"/>
              </a:spcBef>
              <a:buNone/>
            </a:pPr>
            <a:r>
              <a:rPr lang="nb-NO" sz="1800" i="1" u="none" strike="noStrike" baseline="0" dirty="0">
                <a:latin typeface="Calibri-Bold"/>
              </a:rPr>
              <a:t>Regjeringen vil:</a:t>
            </a:r>
          </a:p>
          <a:p>
            <a:pPr marL="0" indent="0" algn="l">
              <a:lnSpc>
                <a:spcPct val="120000"/>
              </a:lnSpc>
              <a:spcBef>
                <a:spcPts val="0"/>
              </a:spcBef>
              <a:buNone/>
            </a:pPr>
            <a:r>
              <a:rPr lang="nb-NO" sz="1800" b="0" i="1" u="none" strike="noStrike" baseline="0" dirty="0">
                <a:latin typeface="SymbolMT"/>
              </a:rPr>
              <a:t>• </a:t>
            </a:r>
            <a:r>
              <a:rPr lang="nb-NO" sz="1800" b="0" i="1" u="none" strike="noStrike" baseline="0" dirty="0">
                <a:latin typeface="Calibri" panose="020F0502020204030204" pitchFamily="34" charset="0"/>
              </a:rPr>
              <a:t>Videreføre tre direkte folkevalgte forvaltningsnivåer.</a:t>
            </a:r>
          </a:p>
          <a:p>
            <a:pPr marL="0" indent="0" algn="l">
              <a:lnSpc>
                <a:spcPct val="120000"/>
              </a:lnSpc>
              <a:spcBef>
                <a:spcPts val="0"/>
              </a:spcBef>
              <a:buNone/>
            </a:pPr>
            <a:r>
              <a:rPr lang="nb-NO" sz="1800" b="0" i="1" u="none" strike="noStrike" baseline="0" dirty="0">
                <a:latin typeface="SymbolMT"/>
              </a:rPr>
              <a:t>• </a:t>
            </a:r>
            <a:r>
              <a:rPr lang="nb-NO" sz="1800" b="0" i="1" u="none" strike="noStrike" baseline="0" dirty="0">
                <a:latin typeface="Calibri" panose="020F0502020204030204" pitchFamily="34" charset="0"/>
              </a:rPr>
              <a:t>Oppløse tvangssammenslatte fylkeskommuner som sender søknad etter vedtak i fylkestinget innen 1. juli 2022.</a:t>
            </a:r>
          </a:p>
          <a:p>
            <a:pPr marL="0" indent="0" algn="l">
              <a:lnSpc>
                <a:spcPct val="120000"/>
              </a:lnSpc>
              <a:spcBef>
                <a:spcPts val="0"/>
              </a:spcBef>
              <a:buNone/>
            </a:pPr>
            <a:r>
              <a:rPr lang="nb-NO" sz="1800" b="0" i="1" u="none" strike="noStrike" baseline="0" dirty="0">
                <a:latin typeface="SymbolMT"/>
              </a:rPr>
              <a:t>• </a:t>
            </a:r>
            <a:r>
              <a:rPr lang="nb-NO" sz="1800" b="0" i="1" u="none" strike="noStrike" baseline="0" dirty="0">
                <a:latin typeface="Calibri" panose="020F0502020204030204" pitchFamily="34" charset="0"/>
              </a:rPr>
              <a:t>Oppløse tvangssammenslatte kommuner som sender søknad etter vedtak i kommunestyret innen 1. juli 2022.</a:t>
            </a:r>
          </a:p>
          <a:p>
            <a:pPr marL="0" indent="0" algn="l">
              <a:lnSpc>
                <a:spcPct val="120000"/>
              </a:lnSpc>
              <a:spcBef>
                <a:spcPts val="0"/>
              </a:spcBef>
              <a:buNone/>
            </a:pPr>
            <a:r>
              <a:rPr lang="nb-NO" sz="1800" b="0" i="1" u="none" strike="noStrike" baseline="0" dirty="0">
                <a:latin typeface="SymbolMT"/>
              </a:rPr>
              <a:t>• </a:t>
            </a:r>
            <a:r>
              <a:rPr lang="nb-NO" sz="1800" b="0" i="1" u="none" strike="noStrike" baseline="0" dirty="0">
                <a:latin typeface="Calibri" panose="020F0502020204030204" pitchFamily="34" charset="0"/>
              </a:rPr>
              <a:t>Fjerne delene i inntektssystemet som straffer kommuner som ikke slår seg sammen.</a:t>
            </a:r>
          </a:p>
          <a:p>
            <a:pPr marL="0" indent="0" algn="l">
              <a:lnSpc>
                <a:spcPct val="120000"/>
              </a:lnSpc>
              <a:spcBef>
                <a:spcPts val="0"/>
              </a:spcBef>
              <a:buNone/>
            </a:pPr>
            <a:r>
              <a:rPr lang="nb-NO" sz="1800" b="0" i="1" u="none" strike="noStrike" baseline="0" dirty="0">
                <a:latin typeface="SymbolMT"/>
              </a:rPr>
              <a:t>• </a:t>
            </a:r>
            <a:r>
              <a:rPr lang="nb-NO" sz="1800" b="0" i="1" u="none" strike="noStrike" baseline="0" dirty="0">
                <a:latin typeface="Calibri" panose="020F0502020204030204" pitchFamily="34" charset="0"/>
              </a:rPr>
              <a:t>Sette ned et ekspertutvalg som skal gå gjennom fylkeskommunenes inntektssystem, når fylkesstruktur er avklart.»</a:t>
            </a:r>
            <a:endParaRPr lang="nb-NO" i="1" dirty="0"/>
          </a:p>
        </p:txBody>
      </p:sp>
    </p:spTree>
    <p:extLst>
      <p:ext uri="{BB962C8B-B14F-4D97-AF65-F5344CB8AC3E}">
        <p14:creationId xmlns:p14="http://schemas.microsoft.com/office/powerpoint/2010/main" val="360015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EE5222-B58F-4FB7-9CB1-3D0B7C570F10}"/>
              </a:ext>
            </a:extLst>
          </p:cNvPr>
          <p:cNvSpPr>
            <a:spLocks noGrp="1"/>
          </p:cNvSpPr>
          <p:nvPr>
            <p:ph type="title"/>
          </p:nvPr>
        </p:nvSpPr>
        <p:spPr/>
        <p:txBody>
          <a:bodyPr/>
          <a:lstStyle/>
          <a:p>
            <a:r>
              <a:rPr lang="nb-NO" dirty="0"/>
              <a:t>Bestilling om administrativ utredning: </a:t>
            </a:r>
          </a:p>
        </p:txBody>
      </p:sp>
      <p:sp>
        <p:nvSpPr>
          <p:cNvPr id="3" name="Plassholder for innhold 2">
            <a:extLst>
              <a:ext uri="{FF2B5EF4-FFF2-40B4-BE49-F238E27FC236}">
                <a16:creationId xmlns:a16="http://schemas.microsoft.com/office/drawing/2014/main" id="{B2872987-865F-4595-BC57-52F65418A88F}"/>
              </a:ext>
            </a:extLst>
          </p:cNvPr>
          <p:cNvSpPr>
            <a:spLocks noGrp="1"/>
          </p:cNvSpPr>
          <p:nvPr>
            <p:ph idx="1"/>
          </p:nvPr>
        </p:nvSpPr>
        <p:spPr>
          <a:xfrm>
            <a:off x="838200" y="2120900"/>
            <a:ext cx="10515600" cy="3032125"/>
          </a:xfrm>
        </p:spPr>
        <p:txBody>
          <a:bodyPr>
            <a:normAutofit/>
          </a:bodyPr>
          <a:lstStyle/>
          <a:p>
            <a:pPr marL="0" indent="0">
              <a:buNone/>
            </a:pPr>
            <a:r>
              <a:rPr lang="nb-NO" dirty="0"/>
              <a:t>Fylkesrådet skal legge frem en sak for fylkestinget, sammen med en administrativ rapport (utredning)</a:t>
            </a:r>
          </a:p>
          <a:p>
            <a:pPr marL="0" indent="0">
              <a:buNone/>
            </a:pPr>
            <a:r>
              <a:rPr lang="nb-NO" dirty="0"/>
              <a:t> </a:t>
            </a:r>
            <a:br>
              <a:rPr lang="nb-NO" dirty="0"/>
            </a:br>
            <a:r>
              <a:rPr lang="nb-NO" dirty="0"/>
              <a:t>14. oktober vedtok fylkesrådet mandat denne utredningen:</a:t>
            </a:r>
          </a:p>
          <a:p>
            <a:pPr lvl="1"/>
            <a:r>
              <a:rPr lang="nb-NO" dirty="0"/>
              <a:t>Utredningen vil blant annet kartlegge konsekvenser knyttet til økonomi, organisasjon, ansattes vilkår og innbyggernes tjenester.</a:t>
            </a:r>
          </a:p>
        </p:txBody>
      </p:sp>
    </p:spTree>
    <p:extLst>
      <p:ext uri="{BB962C8B-B14F-4D97-AF65-F5344CB8AC3E}">
        <p14:creationId xmlns:p14="http://schemas.microsoft.com/office/powerpoint/2010/main" val="4210200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ED5642-9C44-4A3E-9787-EFE9BED943B2}"/>
              </a:ext>
            </a:extLst>
          </p:cNvPr>
          <p:cNvSpPr>
            <a:spLocks noGrp="1"/>
          </p:cNvSpPr>
          <p:nvPr>
            <p:ph type="title"/>
          </p:nvPr>
        </p:nvSpPr>
        <p:spPr/>
        <p:txBody>
          <a:bodyPr/>
          <a:lstStyle/>
          <a:p>
            <a:r>
              <a:rPr lang="nb-NO" dirty="0"/>
              <a:t>Prosess for administrativ utredning:</a:t>
            </a:r>
          </a:p>
        </p:txBody>
      </p:sp>
      <p:sp>
        <p:nvSpPr>
          <p:cNvPr id="3" name="Plassholder for innhold 2">
            <a:extLst>
              <a:ext uri="{FF2B5EF4-FFF2-40B4-BE49-F238E27FC236}">
                <a16:creationId xmlns:a16="http://schemas.microsoft.com/office/drawing/2014/main" id="{4A99F37D-A8A0-4A3A-9B53-7B11F74F8B53}"/>
              </a:ext>
            </a:extLst>
          </p:cNvPr>
          <p:cNvSpPr>
            <a:spLocks noGrp="1"/>
          </p:cNvSpPr>
          <p:nvPr>
            <p:ph idx="1"/>
          </p:nvPr>
        </p:nvSpPr>
        <p:spPr>
          <a:xfrm>
            <a:off x="838200" y="1587500"/>
            <a:ext cx="10515600" cy="3755666"/>
          </a:xfrm>
        </p:spPr>
        <p:txBody>
          <a:bodyPr>
            <a:noAutofit/>
          </a:bodyPr>
          <a:lstStyle/>
          <a:p>
            <a:pPr>
              <a:lnSpc>
                <a:spcPct val="100000"/>
              </a:lnSpc>
              <a:spcBef>
                <a:spcPts val="600"/>
              </a:spcBef>
            </a:pPr>
            <a:r>
              <a:rPr lang="nb-NO" sz="2400" dirty="0"/>
              <a:t>Svært knappe tidsfrister. Konsekvensvurdering vil derfor i stor grad måtte basere seg på allerede eksisterende data og analyser. </a:t>
            </a:r>
          </a:p>
          <a:p>
            <a:pPr>
              <a:lnSpc>
                <a:spcPct val="100000"/>
              </a:lnSpc>
              <a:spcBef>
                <a:spcPts val="600"/>
              </a:spcBef>
            </a:pPr>
            <a:endParaRPr lang="nb-NO" sz="2400" dirty="0"/>
          </a:p>
          <a:p>
            <a:pPr>
              <a:lnSpc>
                <a:spcPct val="100000"/>
              </a:lnSpc>
              <a:spcBef>
                <a:spcPts val="600"/>
              </a:spcBef>
            </a:pPr>
            <a:r>
              <a:rPr lang="nb-NO" sz="2400" dirty="0"/>
              <a:t>Utfordringer for medvirkning fra kommuner, andre samarbeidsparter og berørte. Det å høre kommunenes meninger er derfor prioritert. </a:t>
            </a:r>
          </a:p>
          <a:p>
            <a:pPr>
              <a:lnSpc>
                <a:spcPct val="100000"/>
              </a:lnSpc>
              <a:spcBef>
                <a:spcPts val="600"/>
              </a:spcBef>
            </a:pPr>
            <a:endParaRPr lang="nb-NO" sz="2400" dirty="0"/>
          </a:p>
          <a:p>
            <a:pPr>
              <a:lnSpc>
                <a:spcPct val="100000"/>
              </a:lnSpc>
              <a:spcBef>
                <a:spcPts val="600"/>
              </a:spcBef>
            </a:pPr>
            <a:r>
              <a:rPr lang="nb-NO" sz="2400" dirty="0"/>
              <a:t>Regjeringsplattformen sier at Akershus, Buskerud og Østfold skal gjenopprettes. </a:t>
            </a:r>
          </a:p>
        </p:txBody>
      </p:sp>
    </p:spTree>
    <p:extLst>
      <p:ext uri="{BB962C8B-B14F-4D97-AF65-F5344CB8AC3E}">
        <p14:creationId xmlns:p14="http://schemas.microsoft.com/office/powerpoint/2010/main" val="514036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439F4E-32B2-4846-BD7A-63ABEC098D9D}"/>
              </a:ext>
            </a:extLst>
          </p:cNvPr>
          <p:cNvSpPr>
            <a:spLocks noGrp="1"/>
          </p:cNvSpPr>
          <p:nvPr>
            <p:ph type="title"/>
          </p:nvPr>
        </p:nvSpPr>
        <p:spPr/>
        <p:txBody>
          <a:bodyPr/>
          <a:lstStyle/>
          <a:p>
            <a:r>
              <a:rPr lang="nb-NO" dirty="0"/>
              <a:t>Tidslinje for Vikens saksutredning</a:t>
            </a:r>
          </a:p>
        </p:txBody>
      </p:sp>
      <p:sp>
        <p:nvSpPr>
          <p:cNvPr id="3" name="Plassholder for innhold 2">
            <a:extLst>
              <a:ext uri="{FF2B5EF4-FFF2-40B4-BE49-F238E27FC236}">
                <a16:creationId xmlns:a16="http://schemas.microsoft.com/office/drawing/2014/main" id="{0B8B1A11-BCBC-4283-919B-E3C20DDC95E2}"/>
              </a:ext>
            </a:extLst>
          </p:cNvPr>
          <p:cNvSpPr>
            <a:spLocks noGrp="1"/>
          </p:cNvSpPr>
          <p:nvPr>
            <p:ph idx="1"/>
          </p:nvPr>
        </p:nvSpPr>
        <p:spPr/>
        <p:txBody>
          <a:bodyPr>
            <a:normAutofit/>
          </a:bodyPr>
          <a:lstStyle/>
          <a:p>
            <a:r>
              <a:rPr lang="nb-NO" dirty="0"/>
              <a:t>13. oktober – fremleggelse av regjeringsplattform.</a:t>
            </a:r>
          </a:p>
          <a:p>
            <a:r>
              <a:rPr lang="nb-NO" dirty="0"/>
              <a:t>14. oktober – fylkesrådets bestilling av administrativ utredning.</a:t>
            </a:r>
          </a:p>
          <a:p>
            <a:r>
              <a:rPr lang="nb-NO" dirty="0"/>
              <a:t>17. desember – fylkesrådets innstilling oversendes for behandling i fylkestinget, og sendes på høring til kommunene. </a:t>
            </a:r>
          </a:p>
          <a:p>
            <a:r>
              <a:rPr lang="nb-NO" dirty="0"/>
              <a:t>1. februar – høringsfrist for kommunene.</a:t>
            </a:r>
          </a:p>
          <a:p>
            <a:r>
              <a:rPr lang="nb-NO" dirty="0"/>
              <a:t>16.-17. februar – fylkestinget behandler sak om oppdeling av Viken.</a:t>
            </a:r>
          </a:p>
        </p:txBody>
      </p:sp>
    </p:spTree>
    <p:extLst>
      <p:ext uri="{BB962C8B-B14F-4D97-AF65-F5344CB8AC3E}">
        <p14:creationId xmlns:p14="http://schemas.microsoft.com/office/powerpoint/2010/main" val="198005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93A4F0B-7EE9-41AB-8F55-C4DA5FFE0CC8}"/>
              </a:ext>
            </a:extLst>
          </p:cNvPr>
          <p:cNvSpPr>
            <a:spLocks noGrp="1"/>
          </p:cNvSpPr>
          <p:nvPr>
            <p:ph type="title"/>
          </p:nvPr>
        </p:nvSpPr>
        <p:spPr/>
        <p:txBody>
          <a:bodyPr/>
          <a:lstStyle/>
          <a:p>
            <a:r>
              <a:rPr lang="nb-NO" dirty="0"/>
              <a:t>Viktige milepæler for gjennomføring av valg</a:t>
            </a:r>
          </a:p>
        </p:txBody>
      </p:sp>
      <p:sp>
        <p:nvSpPr>
          <p:cNvPr id="3" name="Plassholder for innhold 2">
            <a:extLst>
              <a:ext uri="{FF2B5EF4-FFF2-40B4-BE49-F238E27FC236}">
                <a16:creationId xmlns:a16="http://schemas.microsoft.com/office/drawing/2014/main" id="{4531BC4E-9BF8-4B89-AE28-EBCDA1F0C32D}"/>
              </a:ext>
            </a:extLst>
          </p:cNvPr>
          <p:cNvSpPr>
            <a:spLocks noGrp="1"/>
          </p:cNvSpPr>
          <p:nvPr>
            <p:ph idx="1"/>
          </p:nvPr>
        </p:nvSpPr>
        <p:spPr>
          <a:xfrm>
            <a:off x="838200" y="1376304"/>
            <a:ext cx="10515600" cy="4262496"/>
          </a:xfrm>
        </p:spPr>
        <p:txBody>
          <a:bodyPr>
            <a:normAutofit fontScale="62500" lnSpcReduction="20000"/>
          </a:bodyPr>
          <a:lstStyle/>
          <a:p>
            <a:pPr lvl="0">
              <a:lnSpc>
                <a:spcPct val="120000"/>
              </a:lnSpc>
              <a:spcBef>
                <a:spcPts val="600"/>
              </a:spcBef>
            </a:pPr>
            <a:r>
              <a:rPr lang="nb-NO" sz="2800" b="1" dirty="0"/>
              <a:t>1. September 2022 – Viken fylkeskommune må ha klart underlag for gjennomføring av valg i «nye» Akershus, Buskerud og Østfold.</a:t>
            </a:r>
          </a:p>
          <a:p>
            <a:pPr lvl="0">
              <a:lnSpc>
                <a:spcPct val="120000"/>
              </a:lnSpc>
              <a:spcBef>
                <a:spcPts val="600"/>
              </a:spcBef>
            </a:pPr>
            <a:r>
              <a:rPr lang="nb-NO" sz="2800" dirty="0"/>
              <a:t>I løpet september 2022 </a:t>
            </a:r>
            <a:r>
              <a:rPr lang="nb-NO" sz="2800" b="1" dirty="0"/>
              <a:t>–</a:t>
            </a:r>
            <a:r>
              <a:rPr lang="nb-NO" sz="2800" dirty="0"/>
              <a:t> Fylkestinget i Viken oppnevner fylkesvalgstyre for Akershus, Buskerud og Østfold.</a:t>
            </a:r>
          </a:p>
          <a:p>
            <a:pPr lvl="0">
              <a:lnSpc>
                <a:spcPct val="120000"/>
              </a:lnSpc>
              <a:spcBef>
                <a:spcPts val="600"/>
              </a:spcBef>
            </a:pPr>
            <a:r>
              <a:rPr lang="nb-NO" sz="2800" dirty="0"/>
              <a:t>I løpet av oktober 2022 </a:t>
            </a:r>
            <a:r>
              <a:rPr lang="nb-NO" sz="2800" b="1" dirty="0"/>
              <a:t>– </a:t>
            </a:r>
            <a:r>
              <a:rPr lang="nb-NO" sz="2800" dirty="0"/>
              <a:t>Fylkesvalgstyrene i Akershus, Buskerud og Østfold møter for å bli orientert om, og godkjenne foreløpige valgforberedelser.</a:t>
            </a:r>
          </a:p>
          <a:p>
            <a:pPr lvl="0">
              <a:lnSpc>
                <a:spcPct val="120000"/>
              </a:lnSpc>
              <a:spcBef>
                <a:spcPts val="600"/>
              </a:spcBef>
            </a:pPr>
            <a:r>
              <a:rPr lang="nb-NO" sz="2800" b="1" dirty="0"/>
              <a:t>2. januar - Frist for utarbeidelse av foreløpige manntall (valgloven).</a:t>
            </a:r>
          </a:p>
          <a:p>
            <a:pPr lvl="0">
              <a:lnSpc>
                <a:spcPct val="120000"/>
              </a:lnSpc>
              <a:spcBef>
                <a:spcPts val="600"/>
              </a:spcBef>
            </a:pPr>
            <a:r>
              <a:rPr lang="nb-NO" sz="2800" dirty="0"/>
              <a:t>31. mars - Frist for innlevering av listeforslag </a:t>
            </a:r>
          </a:p>
          <a:p>
            <a:pPr lvl="0">
              <a:lnSpc>
                <a:spcPct val="120000"/>
              </a:lnSpc>
              <a:spcBef>
                <a:spcPts val="600"/>
              </a:spcBef>
            </a:pPr>
            <a:r>
              <a:rPr lang="nb-NO" sz="2800" dirty="0"/>
              <a:t>1. juni - Frist for fylkesvalgstyret til å godkjenne listeforslag</a:t>
            </a:r>
          </a:p>
          <a:p>
            <a:pPr lvl="0">
              <a:lnSpc>
                <a:spcPct val="120000"/>
              </a:lnSpc>
              <a:spcBef>
                <a:spcPts val="600"/>
              </a:spcBef>
            </a:pPr>
            <a:r>
              <a:rPr lang="nb-NO" sz="2800" dirty="0"/>
              <a:t>30. juni - Frist for utarbeidelse av manntall (valgloven).</a:t>
            </a:r>
          </a:p>
          <a:p>
            <a:pPr lvl="0">
              <a:lnSpc>
                <a:spcPct val="120000"/>
              </a:lnSpc>
              <a:spcBef>
                <a:spcPts val="600"/>
              </a:spcBef>
            </a:pPr>
            <a:r>
              <a:rPr lang="nb-NO" sz="2800" b="1" dirty="0"/>
              <a:t>1. juli til 9. august –Periode for tidligstemming etter valgloven.</a:t>
            </a:r>
          </a:p>
          <a:p>
            <a:pPr lvl="0">
              <a:lnSpc>
                <a:spcPct val="120000"/>
              </a:lnSpc>
              <a:spcBef>
                <a:spcPts val="600"/>
              </a:spcBef>
            </a:pPr>
            <a:r>
              <a:rPr lang="nb-NO" sz="2800" dirty="0"/>
              <a:t>10. august til 8. september - Forhåndsstemming</a:t>
            </a:r>
          </a:p>
          <a:p>
            <a:pPr lvl="0">
              <a:lnSpc>
                <a:spcPct val="120000"/>
              </a:lnSpc>
              <a:spcBef>
                <a:spcPts val="600"/>
              </a:spcBef>
            </a:pPr>
            <a:r>
              <a:rPr lang="nb-NO" sz="2800" b="1" dirty="0"/>
              <a:t>11. september - Valgdag</a:t>
            </a:r>
          </a:p>
          <a:p>
            <a:pPr marL="0" lvl="0" indent="0">
              <a:lnSpc>
                <a:spcPct val="120000"/>
              </a:lnSpc>
              <a:spcBef>
                <a:spcPts val="600"/>
              </a:spcBef>
              <a:buNone/>
            </a:pPr>
            <a:endParaRPr lang="nb-NO" sz="2800" dirty="0"/>
          </a:p>
          <a:p>
            <a:pPr>
              <a:lnSpc>
                <a:spcPct val="120000"/>
              </a:lnSpc>
              <a:spcBef>
                <a:spcPts val="600"/>
              </a:spcBef>
            </a:pPr>
            <a:endParaRPr lang="nb-NO" dirty="0"/>
          </a:p>
          <a:p>
            <a:pPr>
              <a:lnSpc>
                <a:spcPct val="120000"/>
              </a:lnSpc>
              <a:spcBef>
                <a:spcPts val="600"/>
              </a:spcBef>
            </a:pPr>
            <a:endParaRPr lang="nb-NO" dirty="0"/>
          </a:p>
        </p:txBody>
      </p:sp>
    </p:spTree>
    <p:extLst>
      <p:ext uri="{BB962C8B-B14F-4D97-AF65-F5344CB8AC3E}">
        <p14:creationId xmlns:p14="http://schemas.microsoft.com/office/powerpoint/2010/main" val="960275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8DB916-4A12-430D-8066-5BFEA65D2419}"/>
              </a:ext>
            </a:extLst>
          </p:cNvPr>
          <p:cNvSpPr>
            <a:spLocks noGrp="1"/>
          </p:cNvSpPr>
          <p:nvPr>
            <p:ph type="title"/>
          </p:nvPr>
        </p:nvSpPr>
        <p:spPr/>
        <p:txBody>
          <a:bodyPr/>
          <a:lstStyle/>
          <a:p>
            <a:r>
              <a:rPr lang="nb-NO" dirty="0"/>
              <a:t>Ivareta ansatte</a:t>
            </a:r>
          </a:p>
        </p:txBody>
      </p:sp>
      <p:sp>
        <p:nvSpPr>
          <p:cNvPr id="3" name="Plassholder for innhold 2">
            <a:extLst>
              <a:ext uri="{FF2B5EF4-FFF2-40B4-BE49-F238E27FC236}">
                <a16:creationId xmlns:a16="http://schemas.microsoft.com/office/drawing/2014/main" id="{33EFD84C-AB5D-4DC2-B5DF-4B386C794F9C}"/>
              </a:ext>
            </a:extLst>
          </p:cNvPr>
          <p:cNvSpPr>
            <a:spLocks noGrp="1"/>
          </p:cNvSpPr>
          <p:nvPr>
            <p:ph idx="1"/>
          </p:nvPr>
        </p:nvSpPr>
        <p:spPr/>
        <p:txBody>
          <a:bodyPr>
            <a:normAutofit fontScale="85000" lnSpcReduction="10000"/>
          </a:bodyPr>
          <a:lstStyle/>
          <a:p>
            <a:pPr marL="0" indent="0">
              <a:lnSpc>
                <a:spcPct val="110000"/>
              </a:lnSpc>
              <a:spcBef>
                <a:spcPts val="600"/>
              </a:spcBef>
              <a:buNone/>
            </a:pPr>
            <a:r>
              <a:rPr lang="nb-NO" dirty="0"/>
              <a:t>Viken fylkeskommune har fokus på ivareta de ansatte gjennom utredningsprosessen. Fylkesrådet har allerede lagt til rette for drøfting og ekstra tett medvirkning der ansatte berøres, frem til et beslutningsgrunnlag i fylkesrådet.</a:t>
            </a:r>
          </a:p>
          <a:p>
            <a:pPr>
              <a:lnSpc>
                <a:spcPct val="110000"/>
              </a:lnSpc>
              <a:spcBef>
                <a:spcPts val="600"/>
              </a:spcBef>
            </a:pPr>
            <a:r>
              <a:rPr lang="nb-NO" dirty="0"/>
              <a:t>Tillitsvalgte, både fagforeningstillitsvalgte og vernetjenesten, er viktige stemmebærer for de ansatte. </a:t>
            </a:r>
          </a:p>
          <a:p>
            <a:pPr>
              <a:lnSpc>
                <a:spcPct val="110000"/>
              </a:lnSpc>
              <a:spcBef>
                <a:spcPts val="600"/>
              </a:spcBef>
            </a:pPr>
            <a:r>
              <a:rPr lang="nb-NO" dirty="0"/>
              <a:t>De oppfordres derfor til å gjøre egne vurderinger og komme med uttalelser om saken ut ifra et ansattperspektiv. </a:t>
            </a:r>
          </a:p>
          <a:p>
            <a:pPr>
              <a:lnSpc>
                <a:spcPct val="110000"/>
              </a:lnSpc>
              <a:spcBef>
                <a:spcPts val="600"/>
              </a:spcBef>
            </a:pPr>
            <a:r>
              <a:rPr lang="nb-NO" dirty="0"/>
              <a:t>Viken vil gjennomføre en risikovurdering av arbeidsmiljørelaterte aspekter i samarbeid med arbeidstakernes tillitsvalgte.</a:t>
            </a:r>
          </a:p>
        </p:txBody>
      </p:sp>
    </p:spTree>
    <p:extLst>
      <p:ext uri="{BB962C8B-B14F-4D97-AF65-F5344CB8AC3E}">
        <p14:creationId xmlns:p14="http://schemas.microsoft.com/office/powerpoint/2010/main" val="3033057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A27B91-680E-413C-8C3D-93B4CA799C6C}"/>
              </a:ext>
            </a:extLst>
          </p:cNvPr>
          <p:cNvSpPr>
            <a:spLocks noGrp="1"/>
          </p:cNvSpPr>
          <p:nvPr>
            <p:ph type="title"/>
          </p:nvPr>
        </p:nvSpPr>
        <p:spPr/>
        <p:txBody>
          <a:bodyPr/>
          <a:lstStyle/>
          <a:p>
            <a:r>
              <a:rPr lang="nb-NO" dirty="0"/>
              <a:t>Tjenester til innbyggerne</a:t>
            </a:r>
          </a:p>
        </p:txBody>
      </p:sp>
      <p:sp>
        <p:nvSpPr>
          <p:cNvPr id="3" name="Plassholder for innhold 2">
            <a:extLst>
              <a:ext uri="{FF2B5EF4-FFF2-40B4-BE49-F238E27FC236}">
                <a16:creationId xmlns:a16="http://schemas.microsoft.com/office/drawing/2014/main" id="{39DCF6E0-2B44-4AB0-B855-CA2115AE44CF}"/>
              </a:ext>
            </a:extLst>
          </p:cNvPr>
          <p:cNvSpPr>
            <a:spLocks noGrp="1"/>
          </p:cNvSpPr>
          <p:nvPr>
            <p:ph idx="1"/>
          </p:nvPr>
        </p:nvSpPr>
        <p:spPr/>
        <p:txBody>
          <a:bodyPr/>
          <a:lstStyle/>
          <a:p>
            <a:r>
              <a:rPr lang="nb-NO" dirty="0"/>
              <a:t>Et vedtak om oppdeling vil påvirke alle sider av fylkeskommunens virksomhet. </a:t>
            </a:r>
          </a:p>
          <a:p>
            <a:r>
              <a:rPr lang="nb-NO" dirty="0"/>
              <a:t>Både på kort sikt gjennom en prosess som kan bli svært krevende, og på lenger sikt gjennom endrede forutsetninger for drift og samfunnsutvikling i nye fylkeskommuner. </a:t>
            </a:r>
          </a:p>
          <a:p>
            <a:r>
              <a:rPr lang="nb-NO" dirty="0"/>
              <a:t>Viken vil gjennom denne prosessen holde fokus på driften av fylkeskommunens organisasjon, slik at tjenester til innbyggerne leveres som vanlig.</a:t>
            </a:r>
          </a:p>
        </p:txBody>
      </p:sp>
    </p:spTree>
    <p:extLst>
      <p:ext uri="{BB962C8B-B14F-4D97-AF65-F5344CB8AC3E}">
        <p14:creationId xmlns:p14="http://schemas.microsoft.com/office/powerpoint/2010/main" val="1665893720"/>
      </p:ext>
    </p:extLst>
  </p:cSld>
  <p:clrMapOvr>
    <a:masterClrMapping/>
  </p:clrMapOvr>
</p:sld>
</file>

<file path=ppt/theme/theme1.xml><?xml version="1.0" encoding="utf-8"?>
<a:theme xmlns:a="http://schemas.openxmlformats.org/drawingml/2006/main" name="Viken fylkeskommune">
  <a:themeElements>
    <a:clrScheme name="Viken">
      <a:dk1>
        <a:sysClr val="windowText" lastClr="000000"/>
      </a:dk1>
      <a:lt1>
        <a:sysClr val="window" lastClr="FFFFFF"/>
      </a:lt1>
      <a:dk2>
        <a:srgbClr val="003B5C"/>
      </a:dk2>
      <a:lt2>
        <a:srgbClr val="0085CA"/>
      </a:lt2>
      <a:accent1>
        <a:srgbClr val="0085CA"/>
      </a:accent1>
      <a:accent2>
        <a:srgbClr val="FF9E1B"/>
      </a:accent2>
      <a:accent3>
        <a:srgbClr val="FF5C39"/>
      </a:accent3>
      <a:accent4>
        <a:srgbClr val="009775"/>
      </a:accent4>
      <a:accent5>
        <a:srgbClr val="99D6EA"/>
      </a:accent5>
      <a:accent6>
        <a:srgbClr val="FBD872"/>
      </a:accent6>
      <a:hlink>
        <a:srgbClr val="0563C1"/>
      </a:hlink>
      <a:folHlink>
        <a:srgbClr val="954F72"/>
      </a:folHlink>
    </a:clrScheme>
    <a:fontScheme name="Viken">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iken fylkeskommune" id="{CAEFA52C-7C4F-479F-A9A4-BC9A06DEF525}" vid="{A37FE515-D669-4B1F-BCD4-CA32253A8C6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2B9EDC5F4B824EAEEE02A83029DDEC" ma:contentTypeVersion="14" ma:contentTypeDescription="Create a new document." ma:contentTypeScope="" ma:versionID="1e829b86cb023b3f23eeadd2865e2ad5">
  <xsd:schema xmlns:xsd="http://www.w3.org/2001/XMLSchema" xmlns:xs="http://www.w3.org/2001/XMLSchema" xmlns:p="http://schemas.microsoft.com/office/2006/metadata/properties" xmlns:ns3="ce8c7250-5a23-4185-99fe-9504f7b14976" xmlns:ns4="ca56966b-2dea-4fda-bbd9-e463925d6aae" targetNamespace="http://schemas.microsoft.com/office/2006/metadata/properties" ma:root="true" ma:fieldsID="89e231948da8862776cd1b68dd976101" ns3:_="" ns4:_="">
    <xsd:import namespace="ce8c7250-5a23-4185-99fe-9504f7b14976"/>
    <xsd:import namespace="ca56966b-2dea-4fda-bbd9-e463925d6a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8c7250-5a23-4185-99fe-9504f7b149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56966b-2dea-4fda-bbd9-e463925d6aa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2927A2-B488-4AF1-8F5F-C93AF1B825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8c7250-5a23-4185-99fe-9504f7b14976"/>
    <ds:schemaRef ds:uri="ca56966b-2dea-4fda-bbd9-e463925d6a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A4EBED-7BAD-40AF-90FE-B415AF1108F9}">
  <ds:schemaRefs>
    <ds:schemaRef ds:uri="http://schemas.microsoft.com/sharepoint/v3/contenttype/forms"/>
  </ds:schemaRefs>
</ds:datastoreItem>
</file>

<file path=customXml/itemProps3.xml><?xml version="1.0" encoding="utf-8"?>
<ds:datastoreItem xmlns:ds="http://schemas.openxmlformats.org/officeDocument/2006/customXml" ds:itemID="{C623FE25-CB3E-4409-8900-94C0DBA094DF}">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ca56966b-2dea-4fda-bbd9-e463925d6aae"/>
    <ds:schemaRef ds:uri="ce8c7250-5a23-4185-99fe-9504f7b1497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Default Theme</Template>
  <TotalTime>381</TotalTime>
  <Words>690</Words>
  <Application>Microsoft Office PowerPoint</Application>
  <PresentationFormat>Widescreen</PresentationFormat>
  <Paragraphs>51</Paragraphs>
  <Slides>9</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9</vt:i4>
      </vt:variant>
    </vt:vector>
  </HeadingPairs>
  <TitlesOfParts>
    <vt:vector size="16" baseType="lpstr">
      <vt:lpstr>Arial</vt:lpstr>
      <vt:lpstr>Calibri</vt:lpstr>
      <vt:lpstr>Calibri Light</vt:lpstr>
      <vt:lpstr>Calibri-Bold</vt:lpstr>
      <vt:lpstr>Calibri-Light</vt:lpstr>
      <vt:lpstr>SymbolMT</vt:lpstr>
      <vt:lpstr>Viken fylkeskommune</vt:lpstr>
      <vt:lpstr>Mandat for utredning av fylkesdeling,  og prosess for behandling i Fylkestinget</vt:lpstr>
      <vt:lpstr>Politisk plattform for fylkesrådet i Viken</vt:lpstr>
      <vt:lpstr>Vedtatt regjeringsplattform: </vt:lpstr>
      <vt:lpstr>Bestilling om administrativ utredning: </vt:lpstr>
      <vt:lpstr>Prosess for administrativ utredning:</vt:lpstr>
      <vt:lpstr>Tidslinje for Vikens saksutredning</vt:lpstr>
      <vt:lpstr>Viktige milepæler for gjennomføring av valg</vt:lpstr>
      <vt:lpstr>Ivareta ansatte</vt:lpstr>
      <vt:lpstr>Tjenester til innbyggerne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Lasse Narjord Thue</dc:creator>
  <cp:lastModifiedBy>Kristine Hasle</cp:lastModifiedBy>
  <cp:revision>5</cp:revision>
  <dcterms:created xsi:type="dcterms:W3CDTF">2021-10-18T10:53:21Z</dcterms:created>
  <dcterms:modified xsi:type="dcterms:W3CDTF">2021-11-02T17:23:51Z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6768ce0-ceaf-4778-8ab1-e65d26fe9939_Enabled">
    <vt:lpwstr>true</vt:lpwstr>
  </property>
  <property fmtid="{D5CDD505-2E9C-101B-9397-08002B2CF9AE}" pid="3" name="MSIP_Label_06768ce0-ceaf-4778-8ab1-e65d26fe9939_SetDate">
    <vt:lpwstr>2021-10-18T10:53:22Z</vt:lpwstr>
  </property>
  <property fmtid="{D5CDD505-2E9C-101B-9397-08002B2CF9AE}" pid="4" name="MSIP_Label_06768ce0-ceaf-4778-8ab1-e65d26fe9939_Method">
    <vt:lpwstr>Standard</vt:lpwstr>
  </property>
  <property fmtid="{D5CDD505-2E9C-101B-9397-08002B2CF9AE}" pid="5" name="MSIP_Label_06768ce0-ceaf-4778-8ab1-e65d26fe9939_Name">
    <vt:lpwstr>Begrenset - PROD</vt:lpwstr>
  </property>
  <property fmtid="{D5CDD505-2E9C-101B-9397-08002B2CF9AE}" pid="6" name="MSIP_Label_06768ce0-ceaf-4778-8ab1-e65d26fe9939_SiteId">
    <vt:lpwstr>3d50ddd4-00a1-4ab7-9788-decf14a8728f</vt:lpwstr>
  </property>
  <property fmtid="{D5CDD505-2E9C-101B-9397-08002B2CF9AE}" pid="7" name="MSIP_Label_06768ce0-ceaf-4778-8ab1-e65d26fe9939_ActionId">
    <vt:lpwstr>7e19c285-af45-47bb-99ac-34aec760393b</vt:lpwstr>
  </property>
  <property fmtid="{D5CDD505-2E9C-101B-9397-08002B2CF9AE}" pid="8" name="MSIP_Label_06768ce0-ceaf-4778-8ab1-e65d26fe9939_ContentBits">
    <vt:lpwstr>0</vt:lpwstr>
  </property>
  <property fmtid="{D5CDD505-2E9C-101B-9397-08002B2CF9AE}" pid="9" name="ContentTypeId">
    <vt:lpwstr>0x010100E62B9EDC5F4B824EAEEE02A83029DDEC</vt:lpwstr>
  </property>
</Properties>
</file>