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32"/>
  </p:notesMasterIdLst>
  <p:sldIdLst>
    <p:sldId id="280" r:id="rId5"/>
    <p:sldId id="285" r:id="rId6"/>
    <p:sldId id="257" r:id="rId7"/>
    <p:sldId id="579" r:id="rId8"/>
    <p:sldId id="633" r:id="rId9"/>
    <p:sldId id="308" r:id="rId10"/>
    <p:sldId id="301" r:id="rId11"/>
    <p:sldId id="286" r:id="rId12"/>
    <p:sldId id="634" r:id="rId13"/>
    <p:sldId id="287" r:id="rId14"/>
    <p:sldId id="296" r:id="rId15"/>
    <p:sldId id="309" r:id="rId16"/>
    <p:sldId id="642" r:id="rId17"/>
    <p:sldId id="311" r:id="rId18"/>
    <p:sldId id="321" r:id="rId19"/>
    <p:sldId id="643" r:id="rId20"/>
    <p:sldId id="327" r:id="rId21"/>
    <p:sldId id="306" r:id="rId22"/>
    <p:sldId id="310" r:id="rId23"/>
    <p:sldId id="328" r:id="rId24"/>
    <p:sldId id="318" r:id="rId25"/>
    <p:sldId id="636" r:id="rId26"/>
    <p:sldId id="647" r:id="rId27"/>
    <p:sldId id="641" r:id="rId28"/>
    <p:sldId id="648" r:id="rId29"/>
    <p:sldId id="644" r:id="rId30"/>
    <p:sldId id="645" r:id="rId3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ge Arnesen" initials="HA" lastIdx="1" clrIdx="0">
    <p:extLst>
      <p:ext uri="{19B8F6BF-5375-455C-9EA6-DF929625EA0E}">
        <p15:presenceInfo xmlns:p15="http://schemas.microsoft.com/office/powerpoint/2012/main" userId="S::hegear@viken.no::cb0ab024-83b9-4857-8c7a-de01f55eea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ys stil 1 – uthev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emastil 1 – uthev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emastil 1 – uthevin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92" autoAdjust="0"/>
  </p:normalViewPr>
  <p:slideViewPr>
    <p:cSldViewPr snapToGrid="0">
      <p:cViewPr varScale="1">
        <p:scale>
          <a:sx n="107" d="100"/>
          <a:sy n="107" d="100"/>
        </p:scale>
        <p:origin x="714" y="10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991A770-BB88-EE44-AAFA-93EBBBA8D4AC}" type="datetimeFigureOut">
              <a:rPr lang="nb-NO" smtClean="0"/>
              <a:t>14.09.2020</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F63D3C5-0CA7-AB42-979D-40F4222803A3}" type="slidenum">
              <a:rPr lang="nb-NO" smtClean="0"/>
              <a:t>‹#›</a:t>
            </a:fld>
            <a:endParaRPr lang="nb-NO"/>
          </a:p>
        </p:txBody>
      </p:sp>
    </p:spTree>
    <p:extLst>
      <p:ext uri="{BB962C8B-B14F-4D97-AF65-F5344CB8AC3E}">
        <p14:creationId xmlns:p14="http://schemas.microsoft.com/office/powerpoint/2010/main" val="3516880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effectLst/>
                <a:latin typeface="Calibri" panose="020F0502020204030204" pitchFamily="34" charset="0"/>
                <a:ea typeface="Calibri" panose="020F0502020204030204" pitchFamily="34" charset="0"/>
              </a:rPr>
              <a:t>Møte: Fylkesmannen har tatt initiativ til dialogmøte med statsetatene</a:t>
            </a:r>
            <a:br>
              <a:rPr lang="nb-NO" sz="1200" dirty="0">
                <a:effectLst/>
                <a:latin typeface="Calibri" panose="020F0502020204030204" pitchFamily="34" charset="0"/>
                <a:ea typeface="Calibri" panose="020F0502020204030204" pitchFamily="34" charset="0"/>
              </a:rPr>
            </a:br>
            <a:r>
              <a:rPr lang="nb-NO" sz="1200" dirty="0">
                <a:effectLst/>
                <a:latin typeface="Calibri" panose="020F0502020204030204" pitchFamily="34" charset="0"/>
                <a:ea typeface="Calibri" panose="020F0502020204030204" pitchFamily="34" charset="0"/>
              </a:rPr>
              <a:t>tid: 11. september  - 10:00-11:30</a:t>
            </a:r>
          </a:p>
          <a:p>
            <a:endParaRPr lang="nb-NO" sz="1200" dirty="0">
              <a:effectLst/>
              <a:latin typeface="Calibri" panose="020F0502020204030204" pitchFamily="34" charset="0"/>
            </a:endParaRPr>
          </a:p>
          <a:p>
            <a:endParaRPr lang="nb-NO" dirty="0"/>
          </a:p>
          <a:p>
            <a:r>
              <a:rPr lang="nb-NO" dirty="0"/>
              <a:t>DISP:</a:t>
            </a:r>
          </a:p>
          <a:p>
            <a:pPr marL="457200" indent="-457200">
              <a:buAutoNum type="arabicPeriod"/>
            </a:pPr>
            <a:r>
              <a:rPr lang="nb-NO" sz="1200" dirty="0"/>
              <a:t>Hva er RPS</a:t>
            </a:r>
          </a:p>
          <a:p>
            <a:pPr marL="457200" indent="-457200">
              <a:buAutoNum type="arabicPeriod"/>
            </a:pPr>
            <a:r>
              <a:rPr lang="nb-NO" sz="1200" dirty="0"/>
              <a:t>Hvordan er den utarbeidet? (kunnskap, innspill ++)</a:t>
            </a:r>
          </a:p>
          <a:p>
            <a:pPr marL="0" indent="0">
              <a:buNone/>
            </a:pPr>
            <a:r>
              <a:rPr lang="nb-NO" sz="1200" dirty="0"/>
              <a:t>3	Presentasjon av resultat (hovedmodell, langsiktige mål, innsatsområder, planbehov etc. og hvorfor de ulike løsningene er valgt)</a:t>
            </a:r>
          </a:p>
          <a:p>
            <a:pPr marL="0" indent="0">
              <a:buNone/>
            </a:pPr>
            <a:r>
              <a:rPr lang="nb-NO" sz="1200" dirty="0"/>
              <a:t>4. Kobling til tema: En robust plan: samfunnsutvikler, partnerskap, samarbeid og å se problemstillinger i sammenheng</a:t>
            </a:r>
          </a:p>
          <a:p>
            <a:r>
              <a:rPr lang="nb-NO" dirty="0"/>
              <a:t>5. Veien videre</a:t>
            </a:r>
          </a:p>
        </p:txBody>
      </p:sp>
      <p:sp>
        <p:nvSpPr>
          <p:cNvPr id="4" name="Plassholder for lysbildenummer 3"/>
          <p:cNvSpPr>
            <a:spLocks noGrp="1"/>
          </p:cNvSpPr>
          <p:nvPr>
            <p:ph type="sldNum" sz="quarter" idx="5"/>
          </p:nvPr>
        </p:nvSpPr>
        <p:spPr/>
        <p:txBody>
          <a:bodyPr/>
          <a:lstStyle/>
          <a:p>
            <a:fld id="{FF63D3C5-0CA7-AB42-979D-40F4222803A3}" type="slidenum">
              <a:rPr lang="nb-NO" smtClean="0"/>
              <a:t>1</a:t>
            </a:fld>
            <a:endParaRPr lang="nb-NO"/>
          </a:p>
        </p:txBody>
      </p:sp>
    </p:spTree>
    <p:extLst>
      <p:ext uri="{BB962C8B-B14F-4D97-AF65-F5344CB8AC3E}">
        <p14:creationId xmlns:p14="http://schemas.microsoft.com/office/powerpoint/2010/main" val="2138285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Fem langsiktige utviklingsmål:</a:t>
            </a:r>
            <a:br>
              <a:rPr lang="nb-NO"/>
            </a:br>
            <a:r>
              <a:rPr lang="nb-NO" b="1"/>
              <a:t>1 Natur, klima og planetens tålegrense</a:t>
            </a:r>
            <a:r>
              <a:rPr lang="nb-NO"/>
              <a:t>: I 2030 er hensynet til naturen og planetens tålegrense grunnleggende for all samfunnsutvikling i Viken. Viken er et bærekraftig og klimasmart lavutslippssamfunn, som har god kunnskap om våre økosystemer, og som tar vare på det biologiske mangfoldet, naturområdene og matjorda i Viken. Vi vektlegger beredskap, klimatilpasning og matsikkerhet, og forvalter våre naturressurser langsiktig, effektivt og nyskapende. Resultatet er gode levekår og et godt livsgrunnlag for dagens og morgendagens innbyggere. </a:t>
            </a:r>
            <a:br>
              <a:rPr lang="nb-NO"/>
            </a:br>
            <a:r>
              <a:rPr lang="nb-NO" b="1"/>
              <a:t>2 God livskvalitet og like muligheter: </a:t>
            </a:r>
            <a:r>
              <a:rPr lang="nb-NO"/>
              <a:t>I 2030 lever alle mennesker i Viken verdige og meningsfylte liv. Vi har trygge arbeidsplasser og tilgang til relevant utdanning. Fylket kjennetegnes av gode, varierte boområder med levende møteplasser. Kulturlivet er rikt, og vi kan dyrke natur- og friluftsinteressene våre. Vikensamfunnet er åpent, mangfoldig og inkluderende. </a:t>
            </a:r>
          </a:p>
          <a:p>
            <a:r>
              <a:rPr lang="nb-NO" b="1"/>
              <a:t>3. Grønn og rettferdig verdiskaping:</a:t>
            </a:r>
            <a:r>
              <a:rPr lang="nb-NO"/>
              <a:t> I 2030 er Viken en nyskapende, internasjonalt konkurransedyktig og mangfoldig næringsregion som leder an i det grønne skiftet. Vi har attraktive private og offentlige arbeidsplasser, velfungerende markeder, ledende forsknings- og kompetansemiljøer og høy sysselsetting. Vi har et rettferdig og anstendig arbeidsmarked. Viken viser vei i utviklingen av sirkulær økonomi. Vekst og verdiskaping i Viken tar hensyn til naturen, ivaretar samfunnssikkerhet og beredskap, og skaper velferd og god livskvalitet for innbyggerne. </a:t>
            </a:r>
            <a:br>
              <a:rPr lang="nb-NO"/>
            </a:br>
            <a:r>
              <a:rPr lang="nb-NO" b="1"/>
              <a:t>4. Omstilling og tillit: </a:t>
            </a:r>
            <a:r>
              <a:rPr lang="nb-NO"/>
              <a:t>I 2030 er Viken et sterkt og trygt samfunn, som kan møte både kjente og uforutsette utfordringer og endringer. I Viken har vi verktøyene vi trenger for å vende utfordringer til muligheter. Vikensamfunnet er godt forberedt på både akutte og langsiktige konsekvenser av klima- og miljøendringene. Næringslivet har god evne til å håndtere og utnytte endringer i teknologi, kompetansebehov og økonomiske forutsetninger. I 2030 deltar mange innbyggere i utviklingen av Viken, og vi har tillit til hvordan fylket styres. Innbyggerne har fremtidstro og opplever høy grad av trygghet, livskvalitet, tilhørighet, frihet og tillit. </a:t>
            </a:r>
            <a:br>
              <a:rPr lang="nb-NO"/>
            </a:br>
            <a:r>
              <a:rPr lang="nb-NO" b="1"/>
              <a:t>5. Sammen skaper vi Viken: </a:t>
            </a:r>
            <a:r>
              <a:rPr lang="nb-NO"/>
              <a:t>I 2030 har vi sterk kultur for samarbeid og kunnskapsdeling i Viken. Vi har sterke og forpliktende partnerskap hvor offentlige aktører, næringsliv, frivillighet, forskning og enkeltmennesker deltar. Samarbeidet foregår på tvers av geografi og forvaltningsnivåer. Viken deltar aktivt i nasjonalt og internasjonalt arbeid. Det gir oss kunnskap, kompetanse og gjennomslag til å nå målene vi har satt oss. </a:t>
            </a:r>
          </a:p>
        </p:txBody>
      </p:sp>
      <p:sp>
        <p:nvSpPr>
          <p:cNvPr id="4" name="Plassholder for lysbildenummer 3"/>
          <p:cNvSpPr>
            <a:spLocks noGrp="1"/>
          </p:cNvSpPr>
          <p:nvPr>
            <p:ph type="sldNum" sz="quarter" idx="5"/>
          </p:nvPr>
        </p:nvSpPr>
        <p:spPr/>
        <p:txBody>
          <a:bodyPr/>
          <a:lstStyle/>
          <a:p>
            <a:fld id="{FF63D3C5-0CA7-AB42-979D-40F4222803A3}" type="slidenum">
              <a:rPr lang="nb-NO" smtClean="0"/>
              <a:t>15</a:t>
            </a:fld>
            <a:endParaRPr lang="nb-NO"/>
          </a:p>
        </p:txBody>
      </p:sp>
    </p:spTree>
    <p:extLst>
      <p:ext uri="{BB962C8B-B14F-4D97-AF65-F5344CB8AC3E}">
        <p14:creationId xmlns:p14="http://schemas.microsoft.com/office/powerpoint/2010/main" val="1768851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Regional planstrategi har fem langsiktige utviklingsmål. De beskriver et fremtidsbilde av hvordan vi ønsker at Viken skal se ut i 2030. På den måten synliggjøres hvilke mål vi må jobbe mot.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Disse fem </a:t>
            </a:r>
            <a:r>
              <a:rPr lang="en-US" dirty="0" err="1"/>
              <a:t>langsiktige</a:t>
            </a:r>
            <a:r>
              <a:rPr lang="en-US" dirty="0"/>
              <a:t> </a:t>
            </a:r>
            <a:r>
              <a:rPr lang="en-US" dirty="0" err="1"/>
              <a:t>utviklingsmålene</a:t>
            </a:r>
            <a:r>
              <a:rPr lang="en-US" dirty="0"/>
              <a:t> </a:t>
            </a:r>
            <a:r>
              <a:rPr lang="en-US" dirty="0" err="1"/>
              <a:t>er</a:t>
            </a:r>
            <a:r>
              <a:rPr lang="en-US" dirty="0"/>
              <a:t> </a:t>
            </a:r>
            <a:r>
              <a:rPr lang="en-US" dirty="0" err="1"/>
              <a:t>knyttet</a:t>
            </a:r>
            <a:r>
              <a:rPr lang="en-US" dirty="0"/>
              <a:t> </a:t>
            </a:r>
            <a:r>
              <a:rPr lang="en-US" dirty="0" err="1"/>
              <a:t>til</a:t>
            </a:r>
            <a:r>
              <a:rPr lang="en-US" dirty="0"/>
              <a:t> 2030 Agendas fem </a:t>
            </a:r>
            <a:r>
              <a:rPr lang="en-US" dirty="0" err="1"/>
              <a:t>kritiske</a:t>
            </a:r>
            <a:r>
              <a:rPr lang="en-US" dirty="0"/>
              <a:t> </a:t>
            </a:r>
            <a:r>
              <a:rPr lang="en-US" dirty="0" err="1"/>
              <a:t>dimensjoner</a:t>
            </a:r>
            <a:r>
              <a:rPr lang="en-US" dirty="0"/>
              <a:t>: people, prosperity, planet, partnership and peace, </a:t>
            </a:r>
            <a:r>
              <a:rPr lang="en-US" dirty="0" err="1"/>
              <a:t>også</a:t>
            </a:r>
            <a:r>
              <a:rPr lang="en-US" dirty="0"/>
              <a:t> </a:t>
            </a:r>
            <a:r>
              <a:rPr lang="en-US" dirty="0" err="1"/>
              <a:t>kjent</a:t>
            </a:r>
            <a:r>
              <a:rPr lang="en-US" dirty="0"/>
              <a:t> </a:t>
            </a:r>
            <a:r>
              <a:rPr lang="en-US" dirty="0" err="1"/>
              <a:t>som</a:t>
            </a:r>
            <a:r>
              <a:rPr lang="en-US" dirty="0"/>
              <a:t> de 5 p.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err="1"/>
              <a:t>Planetens</a:t>
            </a:r>
            <a:r>
              <a:rPr lang="en-US" sz="1200" dirty="0"/>
              <a:t> </a:t>
            </a:r>
            <a:r>
              <a:rPr lang="en-US" sz="1200" dirty="0" err="1"/>
              <a:t>tålegrense</a:t>
            </a:r>
            <a:r>
              <a:rPr lang="en-US" sz="1200"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err="1"/>
              <a:t>Livskvalitet</a:t>
            </a:r>
            <a:r>
              <a:rPr lang="en-US" sz="1200" dirty="0"/>
              <a:t> </a:t>
            </a:r>
            <a:r>
              <a:rPr lang="en-US" sz="1200" dirty="0" err="1"/>
              <a:t>og</a:t>
            </a:r>
            <a:r>
              <a:rPr lang="en-US" sz="1200" dirty="0"/>
              <a:t> </a:t>
            </a:r>
            <a:r>
              <a:rPr lang="en-US" sz="1200" dirty="0" err="1"/>
              <a:t>muligheter</a:t>
            </a:r>
            <a:r>
              <a:rPr lang="en-US" sz="1200" dirty="0"/>
              <a:t>: </a:t>
            </a:r>
            <a:r>
              <a:rPr lang="en-US" sz="1200" dirty="0" err="1"/>
              <a:t>alle</a:t>
            </a:r>
            <a:r>
              <a:rPr lang="en-US" sz="1200" dirty="0"/>
              <a:t> </a:t>
            </a:r>
            <a:r>
              <a:rPr lang="en-US" sz="1200" dirty="0" err="1"/>
              <a:t>skal</a:t>
            </a:r>
            <a:r>
              <a:rPr lang="en-US" sz="1200" dirty="0"/>
              <a:t> med. God </a:t>
            </a:r>
            <a:r>
              <a:rPr lang="en-US" sz="1200" dirty="0" err="1"/>
              <a:t>livskvalitet</a:t>
            </a:r>
            <a:r>
              <a:rPr lang="en-US" sz="1200" dirty="0"/>
              <a:t> for </a:t>
            </a:r>
            <a:r>
              <a:rPr lang="en-US" sz="1200" dirty="0" err="1"/>
              <a:t>alle</a:t>
            </a:r>
            <a:r>
              <a:rPr lang="en-US" sz="1200" dirty="0"/>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err="1"/>
              <a:t>Grønn</a:t>
            </a:r>
            <a:r>
              <a:rPr lang="en-US" sz="1200" dirty="0"/>
              <a:t> </a:t>
            </a:r>
            <a:r>
              <a:rPr lang="en-US" sz="1200" dirty="0" err="1"/>
              <a:t>og</a:t>
            </a:r>
            <a:r>
              <a:rPr lang="en-US" sz="1200" dirty="0"/>
              <a:t> </a:t>
            </a:r>
            <a:r>
              <a:rPr lang="en-US" sz="1200" dirty="0" err="1"/>
              <a:t>rettferdig</a:t>
            </a:r>
            <a:r>
              <a:rPr lang="en-US" sz="1200" dirty="0"/>
              <a:t> </a:t>
            </a:r>
            <a:r>
              <a:rPr lang="en-US" sz="1200" dirty="0" err="1"/>
              <a:t>verdiskaping</a:t>
            </a:r>
            <a:r>
              <a:rPr lang="en-US" sz="1200" dirty="0"/>
              <a:t>: </a:t>
            </a:r>
            <a:r>
              <a:rPr lang="en-US" sz="1200" dirty="0" err="1"/>
              <a:t>Velstand</a:t>
            </a:r>
            <a:r>
              <a:rPr lang="en-US" sz="1200" dirty="0"/>
              <a:t>  - </a:t>
            </a:r>
            <a:r>
              <a:rPr lang="en-US" sz="1200" dirty="0" err="1"/>
              <a:t>Økonomisk</a:t>
            </a:r>
            <a:r>
              <a:rPr lang="en-US" sz="1200" dirty="0"/>
              <a:t> </a:t>
            </a:r>
            <a:r>
              <a:rPr lang="en-US" sz="1200" dirty="0" err="1"/>
              <a:t>bærekraft</a:t>
            </a:r>
            <a:endParaRPr lang="en-US" sz="120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err="1"/>
              <a:t>Omstilling</a:t>
            </a:r>
            <a:r>
              <a:rPr lang="en-US" sz="1200" dirty="0"/>
              <a:t> </a:t>
            </a:r>
            <a:r>
              <a:rPr lang="en-US" sz="1200" dirty="0" err="1"/>
              <a:t>og</a:t>
            </a:r>
            <a:r>
              <a:rPr lang="en-US" sz="1200" dirty="0"/>
              <a:t> </a:t>
            </a:r>
            <a:r>
              <a:rPr lang="en-US" sz="1200" dirty="0" err="1"/>
              <a:t>tillit</a:t>
            </a:r>
            <a:r>
              <a:rPr lang="en-US" sz="1200" dirty="0"/>
              <a:t>: </a:t>
            </a:r>
            <a:r>
              <a:rPr lang="en-US" sz="1200" dirty="0" err="1"/>
              <a:t>robuste</a:t>
            </a:r>
            <a:r>
              <a:rPr lang="en-US" sz="1200" dirty="0"/>
              <a:t> </a:t>
            </a:r>
            <a:r>
              <a:rPr lang="en-US" sz="1200" dirty="0" err="1"/>
              <a:t>samfunn</a:t>
            </a:r>
            <a:r>
              <a:rPr lang="en-US" sz="1200" dirty="0"/>
              <a:t>, </a:t>
            </a:r>
            <a:r>
              <a:rPr lang="en-US" sz="1200" dirty="0" err="1"/>
              <a:t>strukturer</a:t>
            </a:r>
            <a:r>
              <a:rPr lang="en-US" sz="1200" dirty="0"/>
              <a:t> </a:t>
            </a:r>
            <a:r>
              <a:rPr lang="en-US" sz="1200" dirty="0" err="1"/>
              <a:t>og</a:t>
            </a:r>
            <a:r>
              <a:rPr lang="en-US" sz="1200" dirty="0"/>
              <a:t> </a:t>
            </a:r>
            <a:r>
              <a:rPr lang="en-US" sz="1200" dirty="0" err="1"/>
              <a:t>demokrati</a:t>
            </a:r>
            <a:r>
              <a:rPr lang="en-US" sz="1200" dirty="0"/>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err="1"/>
              <a:t>samarbeid</a:t>
            </a:r>
            <a:endParaRPr lang="nb-NO" sz="1200" dirty="0"/>
          </a:p>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63D3C5-0CA7-AB42-979D-40F4222803A3}"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0422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0000"/>
              </a:lnSpc>
            </a:pPr>
            <a:r>
              <a:rPr lang="nb-NO" sz="1200"/>
              <a:t>På nivået under de langsiktige utviklingsmålene beskrives de seks innsatsområdene. Innsatsområdene er innsatsvinkler for å arbeide med tema og problemstillinger som må ses i sammenheng for å kunne oppnå nødvendig endring (ref. </a:t>
            </a:r>
            <a:r>
              <a:rPr lang="nb-NO" sz="1200" err="1"/>
              <a:t>future</a:t>
            </a:r>
            <a:r>
              <a:rPr lang="nb-NO" sz="1200"/>
              <a:t> is </a:t>
            </a:r>
            <a:r>
              <a:rPr lang="nb-NO" sz="1200" err="1"/>
              <a:t>now</a:t>
            </a:r>
            <a:r>
              <a:rPr lang="nb-NO" sz="1200"/>
              <a:t>)</a:t>
            </a:r>
          </a:p>
          <a:p>
            <a:pPr>
              <a:lnSpc>
                <a:spcPct val="100000"/>
              </a:lnSpc>
            </a:pPr>
            <a:endParaRPr lang="nb-NO" sz="1200"/>
          </a:p>
          <a:p>
            <a:pPr>
              <a:lnSpc>
                <a:spcPct val="100000"/>
              </a:lnSpc>
            </a:pPr>
            <a:r>
              <a:rPr lang="nb-NO" sz="1200"/>
              <a:t>Under hvert av de seks innsatsområdene er det utarbeidet egne mål og beskrivelse av hvilke utfordringer og muligheter som knytter seg til det enkelte innsatsområde</a:t>
            </a:r>
          </a:p>
          <a:p>
            <a:pPr>
              <a:lnSpc>
                <a:spcPct val="100000"/>
              </a:lnSpc>
            </a:pPr>
            <a:r>
              <a:rPr lang="nb-NO" sz="1200"/>
              <a:t>Samme mål kan i noen tilfeller finnes under flere innsatsområder. Det er ikke gjentagelser, men viser at det er forskjellige tilnærminger for å nå målene.</a:t>
            </a:r>
          </a:p>
          <a:p>
            <a:endParaRPr lang="nb-NO"/>
          </a:p>
        </p:txBody>
      </p:sp>
      <p:sp>
        <p:nvSpPr>
          <p:cNvPr id="4" name="Plassholder for lysbildenummer 3"/>
          <p:cNvSpPr>
            <a:spLocks noGrp="1"/>
          </p:cNvSpPr>
          <p:nvPr>
            <p:ph type="sldNum" sz="quarter" idx="5"/>
          </p:nvPr>
        </p:nvSpPr>
        <p:spPr/>
        <p:txBody>
          <a:bodyPr/>
          <a:lstStyle/>
          <a:p>
            <a:fld id="{FF63D3C5-0CA7-AB42-979D-40F4222803A3}" type="slidenum">
              <a:rPr lang="nb-NO" smtClean="0"/>
              <a:t>17</a:t>
            </a:fld>
            <a:endParaRPr lang="nb-NO"/>
          </a:p>
        </p:txBody>
      </p:sp>
    </p:spTree>
    <p:extLst>
      <p:ext uri="{BB962C8B-B14F-4D97-AF65-F5344CB8AC3E}">
        <p14:creationId xmlns:p14="http://schemas.microsoft.com/office/powerpoint/2010/main" val="217847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F63D3C5-0CA7-AB42-979D-40F4222803A3}" type="slidenum">
              <a:rPr lang="nb-NO" smtClean="0"/>
              <a:t>20</a:t>
            </a:fld>
            <a:endParaRPr lang="nb-NO"/>
          </a:p>
        </p:txBody>
      </p:sp>
    </p:spTree>
    <p:extLst>
      <p:ext uri="{BB962C8B-B14F-4D97-AF65-F5344CB8AC3E}">
        <p14:creationId xmlns:p14="http://schemas.microsoft.com/office/powerpoint/2010/main" val="1500030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63D3C5-0CA7-AB42-979D-40F4222803A3}"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7437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Alle tre tabeller</a:t>
            </a:r>
          </a:p>
        </p:txBody>
      </p:sp>
      <p:sp>
        <p:nvSpPr>
          <p:cNvPr id="4" name="Plassholder for lysbildenummer 3"/>
          <p:cNvSpPr>
            <a:spLocks noGrp="1"/>
          </p:cNvSpPr>
          <p:nvPr>
            <p:ph type="sldNum" sz="quarter" idx="5"/>
          </p:nvPr>
        </p:nvSpPr>
        <p:spPr/>
        <p:txBody>
          <a:bodyPr/>
          <a:lstStyle/>
          <a:p>
            <a:fld id="{FF63D3C5-0CA7-AB42-979D-40F4222803A3}" type="slidenum">
              <a:rPr lang="nb-NO" smtClean="0"/>
              <a:t>24</a:t>
            </a:fld>
            <a:endParaRPr lang="nb-NO"/>
          </a:p>
        </p:txBody>
      </p:sp>
    </p:spTree>
    <p:extLst>
      <p:ext uri="{BB962C8B-B14F-4D97-AF65-F5344CB8AC3E}">
        <p14:creationId xmlns:p14="http://schemas.microsoft.com/office/powerpoint/2010/main" val="1323974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INKLUDERT HØRINDSMØTE/WEBINAR I AUGUST</a:t>
            </a:r>
          </a:p>
          <a:p>
            <a:r>
              <a:rPr lang="nb-NO"/>
              <a:t>BEHOV FOR EKSTERN REFERANSEGRUPPE ETTER HØRINGSPEIODEN ER OVER </a:t>
            </a:r>
          </a:p>
        </p:txBody>
      </p:sp>
      <p:sp>
        <p:nvSpPr>
          <p:cNvPr id="4" name="Plassholder for lysbildenummer 3"/>
          <p:cNvSpPr>
            <a:spLocks noGrp="1"/>
          </p:cNvSpPr>
          <p:nvPr>
            <p:ph type="sldNum" sz="quarter" idx="5"/>
          </p:nvPr>
        </p:nvSpPr>
        <p:spPr/>
        <p:txBody>
          <a:bodyPr/>
          <a:lstStyle/>
          <a:p>
            <a:fld id="{FF63D3C5-0CA7-AB42-979D-40F4222803A3}" type="slidenum">
              <a:rPr lang="nb-NO" smtClean="0"/>
              <a:t>3</a:t>
            </a:fld>
            <a:endParaRPr lang="nb-NO"/>
          </a:p>
        </p:txBody>
      </p:sp>
    </p:spTree>
    <p:extLst>
      <p:ext uri="{BB962C8B-B14F-4D97-AF65-F5344CB8AC3E}">
        <p14:creationId xmlns:p14="http://schemas.microsoft.com/office/powerpoint/2010/main" val="2944598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F63D3C5-0CA7-AB42-979D-40F4222803A3}" type="slidenum">
              <a:rPr lang="nb-NO" smtClean="0"/>
              <a:t>6</a:t>
            </a:fld>
            <a:endParaRPr lang="nb-NO"/>
          </a:p>
        </p:txBody>
      </p:sp>
    </p:spTree>
    <p:extLst>
      <p:ext uri="{BB962C8B-B14F-4D97-AF65-F5344CB8AC3E}">
        <p14:creationId xmlns:p14="http://schemas.microsoft.com/office/powerpoint/2010/main" val="2091698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F63D3C5-0CA7-AB42-979D-40F4222803A3}" type="slidenum">
              <a:rPr lang="nb-NO" smtClean="0"/>
              <a:t>8</a:t>
            </a:fld>
            <a:endParaRPr lang="nb-NO"/>
          </a:p>
        </p:txBody>
      </p:sp>
    </p:spTree>
    <p:extLst>
      <p:ext uri="{BB962C8B-B14F-4D97-AF65-F5344CB8AC3E}">
        <p14:creationId xmlns:p14="http://schemas.microsoft.com/office/powerpoint/2010/main" val="3635069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F63D3C5-0CA7-AB42-979D-40F4222803A3}" type="slidenum">
              <a:rPr lang="nb-NO" smtClean="0"/>
              <a:t>10</a:t>
            </a:fld>
            <a:endParaRPr lang="nb-NO"/>
          </a:p>
        </p:txBody>
      </p:sp>
    </p:spTree>
    <p:extLst>
      <p:ext uri="{BB962C8B-B14F-4D97-AF65-F5344CB8AC3E}">
        <p14:creationId xmlns:p14="http://schemas.microsoft.com/office/powerpoint/2010/main" val="3251903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err="1"/>
              <a:t>Future</a:t>
            </a:r>
            <a:r>
              <a:rPr lang="nb-NO"/>
              <a:t> is </a:t>
            </a:r>
            <a:r>
              <a:rPr lang="nb-NO" err="1"/>
              <a:t>nows</a:t>
            </a:r>
            <a:r>
              <a:rPr lang="nb-NO"/>
              <a:t> egen matrise – oversatt til vår kontekst – viser hvordan det hele henger sammen.  </a:t>
            </a:r>
          </a:p>
        </p:txBody>
      </p:sp>
      <p:sp>
        <p:nvSpPr>
          <p:cNvPr id="4" name="Plassholder for lysbildenummer 3"/>
          <p:cNvSpPr>
            <a:spLocks noGrp="1"/>
          </p:cNvSpPr>
          <p:nvPr>
            <p:ph type="sldNum" sz="quarter" idx="5"/>
          </p:nvPr>
        </p:nvSpPr>
        <p:spPr/>
        <p:txBody>
          <a:bodyPr/>
          <a:lstStyle/>
          <a:p>
            <a:fld id="{FF63D3C5-0CA7-AB42-979D-40F4222803A3}" type="slidenum">
              <a:rPr lang="nb-NO" smtClean="0"/>
              <a:t>11</a:t>
            </a:fld>
            <a:endParaRPr lang="nb-NO"/>
          </a:p>
        </p:txBody>
      </p:sp>
    </p:spTree>
    <p:extLst>
      <p:ext uri="{BB962C8B-B14F-4D97-AF65-F5344CB8AC3E}">
        <p14:creationId xmlns:p14="http://schemas.microsoft.com/office/powerpoint/2010/main" val="1080164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OK, så langt om struktur og bakteppe.  Men hvor er det vi skal? I del 2 beskrives målhierarkiet. Her peker vi retning- både i tid g rom.</a:t>
            </a:r>
          </a:p>
        </p:txBody>
      </p:sp>
      <p:sp>
        <p:nvSpPr>
          <p:cNvPr id="4" name="Plassholder for lysbildenummer 3"/>
          <p:cNvSpPr>
            <a:spLocks noGrp="1"/>
          </p:cNvSpPr>
          <p:nvPr>
            <p:ph type="sldNum" sz="quarter" idx="5"/>
          </p:nvPr>
        </p:nvSpPr>
        <p:spPr/>
        <p:txBody>
          <a:bodyPr/>
          <a:lstStyle/>
          <a:p>
            <a:fld id="{FF63D3C5-0CA7-AB42-979D-40F4222803A3}" type="slidenum">
              <a:rPr lang="nb-NO" smtClean="0"/>
              <a:t>12</a:t>
            </a:fld>
            <a:endParaRPr lang="nb-NO"/>
          </a:p>
        </p:txBody>
      </p:sp>
    </p:spTree>
    <p:extLst>
      <p:ext uri="{BB962C8B-B14F-4D97-AF65-F5344CB8AC3E}">
        <p14:creationId xmlns:p14="http://schemas.microsoft.com/office/powerpoint/2010/main" val="981767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Som vi vet skal RPS ha et 12-års perspektiv, den skal rulleres hvert 4. år (vedtas innen et år etter konstituering av nytt ting). Når vi snakker om retning på samfunnsutviklingen er imidlertid 10-12 år snaut. Vi må se vårt arbeid i et lenger perspektiv. I RPS har vi kalt dette for generasjonsperspektivet. Det handler om å legge til rette for en utvikling som tar vare på dagens behov, uten å ødelegge for fremtidige generasjoner. Det handler om å ha et bevist forhold til hvilke konsekvenser våre handlinger har for den verdenen og de livene vår barn og barnebarn skal leve i. </a:t>
            </a:r>
          </a:p>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63D3C5-0CA7-AB42-979D-40F4222803A3}"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1321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RPS er strategien for hvordan vi skal planlegge og jobbe for å komme dit. RPS skal peke retning, definere handlingsrom og strategier, men ikke binde de enkelte virkemidlene.  </a:t>
            </a:r>
          </a:p>
          <a:p>
            <a:r>
              <a:rPr lang="nb-NO" dirty="0"/>
              <a:t>RPS knytter med andre ord sammen de overordnede linjene i et langt perspektiv med oppskriften for hvordan man skal gå frem for å løse det. </a:t>
            </a:r>
          </a:p>
          <a:p>
            <a:endParaRPr lang="nb-NO" dirty="0"/>
          </a:p>
          <a:p>
            <a:r>
              <a:rPr lang="nb-NO" dirty="0"/>
              <a:t>Illustrasjon – </a:t>
            </a:r>
          </a:p>
          <a:p>
            <a:r>
              <a:rPr lang="nb-NO" dirty="0"/>
              <a:t>1. </a:t>
            </a:r>
            <a:r>
              <a:rPr lang="nb-NO" sz="1200" b="0" i="0" kern="1200" dirty="0">
                <a:solidFill>
                  <a:schemeClr val="tx1"/>
                </a:solidFill>
                <a:effectLst/>
                <a:latin typeface="+mn-lt"/>
                <a:ea typeface="+mn-ea"/>
                <a:cs typeface="+mn-cs"/>
              </a:rPr>
              <a:t>Regional planstrategi har fem langsiktige utviklingsmål. De beskriver et fremtidsbilde av hvordan vi ønsker at Viken skal se ut i 2030. På den måten synliggjøres hvilke mål vi må jobbe mot.</a:t>
            </a:r>
            <a:endParaRPr lang="nb-NO" dirty="0"/>
          </a:p>
          <a:p>
            <a:endParaRPr lang="nb-NO" dirty="0"/>
          </a:p>
          <a:p>
            <a:pPr rtl="0" fontAlgn="base"/>
            <a:r>
              <a:rPr lang="nb-NO" sz="1200" b="0" i="0" kern="1200" dirty="0">
                <a:solidFill>
                  <a:schemeClr val="tx1"/>
                </a:solidFill>
                <a:effectLst/>
                <a:latin typeface="+mn-lt"/>
                <a:ea typeface="+mn-ea"/>
                <a:cs typeface="+mn-cs"/>
              </a:rPr>
              <a:t>2. På nivået under utviklingsmålene beskrives seks innsatsområder. Det er de seks innsatsområdene som FN anbefaler nasjoner og regioner å jobbe med for å få til bærekraftig omstilling Under alle de seks innsatsområdene er det utarbeidet egne mål og beskrivelse av utfordringer og muligheter. Samme mål gjenfinnes i noen tilfeller under flere innsatsområder. Det er ikke gjentagelser, men viser bare det er forskjellige innganger til å løse målene.  For hvert innsatsområde er det synliggjort et sett med virkemidler og ressurser som skal bidra til å løse målene og sørge for bærekraftig omstilling. Disse virkemidlene og ressursene finnes i Vikens 51 kommuner, regional stat, forskningsmiljøer, utdanningsinstitusjoner, næringsliv, interesseorganisasjoner og hos den enkelte borger. Vi har alle ulike ansvar, ressurser, kunnskap og verktøy. Lykkes vi med å samordne våre virkemidler, kan vi nå målene </a:t>
            </a:r>
          </a:p>
          <a:p>
            <a:pPr rtl="0" fontAlgn="base"/>
            <a:endParaRPr lang="nb-NO" sz="1200" b="0" i="0" kern="1200" dirty="0">
              <a:solidFill>
                <a:schemeClr val="tx1"/>
              </a:solidFill>
              <a:effectLst/>
              <a:latin typeface="+mn-lt"/>
              <a:ea typeface="+mn-ea"/>
              <a:cs typeface="+mn-cs"/>
            </a:endParaRPr>
          </a:p>
          <a:p>
            <a:pPr rtl="0" fontAlgn="base"/>
            <a:r>
              <a:rPr lang="nb-NO" sz="1200" b="0" i="0" kern="1200" dirty="0">
                <a:solidFill>
                  <a:schemeClr val="tx1"/>
                </a:solidFill>
                <a:effectLst/>
                <a:latin typeface="+mn-lt"/>
                <a:ea typeface="+mn-ea"/>
                <a:cs typeface="+mn-cs"/>
              </a:rPr>
              <a:t>3. Planlegging, nettverk og partnerskap er viktig for å samordne virkemidler, løse utfordringer og utnytte muligheter. Hvordan dette skal gjøres beskrives i avsluttende del – planbehov for Viken.</a:t>
            </a:r>
          </a:p>
          <a:p>
            <a:endParaRPr lang="nb-NO" dirty="0"/>
          </a:p>
          <a:p>
            <a:r>
              <a:rPr lang="nb-NO" sz="1200" b="0" i="0" kern="1200" dirty="0">
                <a:solidFill>
                  <a:schemeClr val="tx1"/>
                </a:solidFill>
                <a:effectLst/>
                <a:latin typeface="+mn-lt"/>
                <a:ea typeface="+mn-ea"/>
                <a:cs typeface="+mn-cs"/>
              </a:rPr>
              <a:t>4. Noen temaer er så viktige at de må veie tungt i alt utviklingsarbeid som følger av regional planstrategi. Klima og miljø, folkehelse og samarbeid er tverrgående temaer som skal inkluderes i alle de regionale planene. Det må gjøres allerede ved oppstart av arbeid med regionale planer, og vil sikre at vi jobber helhetlig og tverrfaglig med disse temaene.</a:t>
            </a:r>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FF63D3C5-0CA7-AB42-979D-40F4222803A3}" type="slidenum">
              <a:rPr lang="nb-NO" smtClean="0"/>
              <a:t>14</a:t>
            </a:fld>
            <a:endParaRPr lang="nb-NO"/>
          </a:p>
        </p:txBody>
      </p:sp>
    </p:spTree>
    <p:extLst>
      <p:ext uri="{BB962C8B-B14F-4D97-AF65-F5344CB8AC3E}">
        <p14:creationId xmlns:p14="http://schemas.microsoft.com/office/powerpoint/2010/main" val="1915110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lt2"/>
        </a:solidFill>
        <a:effectLst/>
      </p:bgPr>
    </p:bg>
    <p:spTree>
      <p:nvGrpSpPr>
        <p:cNvPr id="1" name=""/>
        <p:cNvGrpSpPr/>
        <p:nvPr/>
      </p:nvGrpSpPr>
      <p:grpSpPr>
        <a:xfrm>
          <a:off x="0" y="0"/>
          <a:ext cx="0" cy="0"/>
          <a:chOff x="0" y="0"/>
          <a:chExt cx="0" cy="0"/>
        </a:xfrm>
      </p:grpSpPr>
      <p:pic>
        <p:nvPicPr>
          <p:cNvPr id="8" name="Bilde 7" descr="Et bilde som inneholder lys&#10;&#10;Automatisk generert beskrivelse">
            <a:extLst>
              <a:ext uri="{FF2B5EF4-FFF2-40B4-BE49-F238E27FC236}">
                <a16:creationId xmlns:a16="http://schemas.microsoft.com/office/drawing/2014/main" id="{CBE90EAD-7FC9-4480-A0E8-38F8C82D4735}"/>
              </a:ext>
            </a:extLst>
          </p:cNvPr>
          <p:cNvPicPr>
            <a:picLocks noChangeAspect="1"/>
          </p:cNvPicPr>
          <p:nvPr userDrawn="1"/>
        </p:nvPicPr>
        <p:blipFill>
          <a:blip r:embed="rId2"/>
          <a:stretch>
            <a:fillRect/>
          </a:stretch>
        </p:blipFill>
        <p:spPr>
          <a:xfrm>
            <a:off x="885" y="284"/>
            <a:ext cx="12190230" cy="6857433"/>
          </a:xfrm>
          <a:prstGeom prst="rect">
            <a:avLst/>
          </a:prstGeom>
        </p:spPr>
      </p:pic>
      <p:sp>
        <p:nvSpPr>
          <p:cNvPr id="2" name="Tittel 1">
            <a:extLst>
              <a:ext uri="{FF2B5EF4-FFF2-40B4-BE49-F238E27FC236}">
                <a16:creationId xmlns:a16="http://schemas.microsoft.com/office/drawing/2014/main" id="{97B1DC55-44F6-4069-AF9A-5B34877C4057}"/>
              </a:ext>
            </a:extLst>
          </p:cNvPr>
          <p:cNvSpPr>
            <a:spLocks noGrp="1"/>
          </p:cNvSpPr>
          <p:nvPr>
            <p:ph type="ctrTitle"/>
          </p:nvPr>
        </p:nvSpPr>
        <p:spPr>
          <a:xfrm>
            <a:off x="1045030" y="2513397"/>
            <a:ext cx="5736770" cy="1384995"/>
          </a:xfrm>
        </p:spPr>
        <p:txBody>
          <a:bodyPr lIns="0" tIns="0" rIns="0" bIns="0" anchor="t">
            <a:noAutofit/>
          </a:bodyPr>
          <a:lstStyle>
            <a:lvl1pPr algn="l">
              <a:lnSpc>
                <a:spcPct val="100000"/>
              </a:lnSpc>
              <a:defRPr sz="4500">
                <a:solidFill>
                  <a:schemeClr val="lt1"/>
                </a:solidFill>
              </a:defRPr>
            </a:lvl1pPr>
          </a:lstStyle>
          <a:p>
            <a:r>
              <a:rPr lang="nb-NO"/>
              <a:t>Klikk for å redigere tittelstil</a:t>
            </a:r>
          </a:p>
        </p:txBody>
      </p:sp>
      <p:sp>
        <p:nvSpPr>
          <p:cNvPr id="3" name="Undertittel 2">
            <a:extLst>
              <a:ext uri="{FF2B5EF4-FFF2-40B4-BE49-F238E27FC236}">
                <a16:creationId xmlns:a16="http://schemas.microsoft.com/office/drawing/2014/main" id="{3D8B9EDE-1B0E-47B9-B29A-E0C8F33B6717}"/>
              </a:ext>
            </a:extLst>
          </p:cNvPr>
          <p:cNvSpPr>
            <a:spLocks noGrp="1"/>
          </p:cNvSpPr>
          <p:nvPr>
            <p:ph type="subTitle" idx="1"/>
          </p:nvPr>
        </p:nvSpPr>
        <p:spPr>
          <a:xfrm>
            <a:off x="1045030" y="3833907"/>
            <a:ext cx="5736770" cy="519373"/>
          </a:xfrm>
        </p:spPr>
        <p:txBody>
          <a:bodyPr wrap="square" lIns="0" tIns="0" rIns="0" bIns="0" anchor="t">
            <a:noAutofit/>
          </a:bodyPr>
          <a:lstStyle>
            <a:lvl1pPr marL="0" indent="0" algn="l">
              <a:lnSpc>
                <a:spcPct val="100000"/>
              </a:lnSpc>
              <a:buNone/>
              <a:defRPr sz="3375">
                <a:solidFill>
                  <a:schemeClr val="lt1"/>
                </a:solidFill>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nb-NO"/>
              <a:t>Klikk for å redigere undertittelstil i malen</a:t>
            </a:r>
          </a:p>
        </p:txBody>
      </p:sp>
      <p:pic>
        <p:nvPicPr>
          <p:cNvPr id="9" name="Grafikk 8">
            <a:extLst>
              <a:ext uri="{FF2B5EF4-FFF2-40B4-BE49-F238E27FC236}">
                <a16:creationId xmlns:a16="http://schemas.microsoft.com/office/drawing/2014/main" id="{2A15006B-E6FC-4BC1-9F85-D5213386E3E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5030" y="793899"/>
            <a:ext cx="2050650" cy="606747"/>
          </a:xfrm>
          <a:prstGeom prst="rect">
            <a:avLst/>
          </a:prstGeom>
        </p:spPr>
      </p:pic>
      <p:sp>
        <p:nvSpPr>
          <p:cNvPr id="13" name="Plassholder for tekst 12">
            <a:extLst>
              <a:ext uri="{FF2B5EF4-FFF2-40B4-BE49-F238E27FC236}">
                <a16:creationId xmlns:a16="http://schemas.microsoft.com/office/drawing/2014/main" id="{CBB3E1A1-149E-43EF-A00B-E73E2FD2324E}"/>
              </a:ext>
            </a:extLst>
          </p:cNvPr>
          <p:cNvSpPr>
            <a:spLocks noGrp="1"/>
          </p:cNvSpPr>
          <p:nvPr>
            <p:ph type="body" sz="quarter" idx="13" hasCustomPrompt="1"/>
          </p:nvPr>
        </p:nvSpPr>
        <p:spPr>
          <a:xfrm>
            <a:off x="1045030" y="4717653"/>
            <a:ext cx="4390570" cy="346249"/>
          </a:xfrm>
        </p:spPr>
        <p:txBody>
          <a:bodyPr>
            <a:noAutofit/>
          </a:bodyPr>
          <a:lstStyle>
            <a:lvl1pPr marL="0" indent="0">
              <a:lnSpc>
                <a:spcPct val="100000"/>
              </a:lnSpc>
              <a:spcAft>
                <a:spcPts val="0"/>
              </a:spcAft>
              <a:buNone/>
              <a:defRPr>
                <a:solidFill>
                  <a:schemeClr val="lt1"/>
                </a:solidFill>
              </a:defRPr>
            </a:lvl1pPr>
          </a:lstStyle>
          <a:p>
            <a:pPr lvl="0"/>
            <a:r>
              <a:rPr lang="nb-NO"/>
              <a:t>Dato, navn og sted</a:t>
            </a:r>
          </a:p>
        </p:txBody>
      </p:sp>
      <p:sp>
        <p:nvSpPr>
          <p:cNvPr id="15" name="TekstSylinder 14">
            <a:extLst>
              <a:ext uri="{FF2B5EF4-FFF2-40B4-BE49-F238E27FC236}">
                <a16:creationId xmlns:a16="http://schemas.microsoft.com/office/drawing/2014/main" id="{4DBFB3BB-A9E2-4452-AE69-64E0C8BDA8F0}"/>
              </a:ext>
            </a:extLst>
          </p:cNvPr>
          <p:cNvSpPr txBox="1"/>
          <p:nvPr userDrawn="1"/>
        </p:nvSpPr>
        <p:spPr>
          <a:xfrm>
            <a:off x="1045030" y="6114758"/>
            <a:ext cx="2434770" cy="380873"/>
          </a:xfrm>
          <a:prstGeom prst="rect">
            <a:avLst/>
          </a:prstGeom>
          <a:noFill/>
        </p:spPr>
        <p:txBody>
          <a:bodyPr wrap="square" lIns="0" rtlCol="0">
            <a:spAutoFit/>
          </a:bodyPr>
          <a:lstStyle/>
          <a:p>
            <a:r>
              <a:rPr lang="nb-NO" sz="1875" b="1">
                <a:solidFill>
                  <a:schemeClr val="lt1"/>
                </a:solidFill>
                <a:latin typeface="+mj-lt"/>
              </a:rPr>
              <a:t>Viken viser vei.</a:t>
            </a:r>
          </a:p>
        </p:txBody>
      </p:sp>
      <p:sp>
        <p:nvSpPr>
          <p:cNvPr id="16" name="TekstSylinder 15">
            <a:extLst>
              <a:ext uri="{FF2B5EF4-FFF2-40B4-BE49-F238E27FC236}">
                <a16:creationId xmlns:a16="http://schemas.microsoft.com/office/drawing/2014/main" id="{11CC2109-F165-4C9A-A92E-B0301059A6DA}"/>
              </a:ext>
            </a:extLst>
          </p:cNvPr>
          <p:cNvSpPr txBox="1"/>
          <p:nvPr userDrawn="1"/>
        </p:nvSpPr>
        <p:spPr>
          <a:xfrm>
            <a:off x="10307188" y="6114758"/>
            <a:ext cx="1478412" cy="380873"/>
          </a:xfrm>
          <a:prstGeom prst="rect">
            <a:avLst/>
          </a:prstGeom>
          <a:noFill/>
        </p:spPr>
        <p:txBody>
          <a:bodyPr wrap="square" lIns="0" rtlCol="0">
            <a:spAutoFit/>
          </a:bodyPr>
          <a:lstStyle/>
          <a:p>
            <a:r>
              <a:rPr lang="nb-NO" sz="1875" b="1">
                <a:solidFill>
                  <a:schemeClr val="lt1"/>
                </a:solidFill>
                <a:latin typeface="+mj-lt"/>
              </a:rPr>
              <a:t>viken.no</a:t>
            </a:r>
          </a:p>
        </p:txBody>
      </p:sp>
      <p:sp>
        <p:nvSpPr>
          <p:cNvPr id="18" name="Plassholder for dato 3">
            <a:extLst>
              <a:ext uri="{FF2B5EF4-FFF2-40B4-BE49-F238E27FC236}">
                <a16:creationId xmlns:a16="http://schemas.microsoft.com/office/drawing/2014/main" id="{3152A350-489F-4862-8F54-71BDAE4F6405}"/>
              </a:ext>
            </a:extLst>
          </p:cNvPr>
          <p:cNvSpPr>
            <a:spLocks noGrp="1"/>
          </p:cNvSpPr>
          <p:nvPr>
            <p:ph type="dt" sz="half" idx="10"/>
          </p:nvPr>
        </p:nvSpPr>
        <p:spPr>
          <a:xfrm>
            <a:off x="0" y="-135017"/>
            <a:ext cx="0" cy="0"/>
          </a:xfrm>
        </p:spPr>
        <p:txBody>
          <a:bodyPr lIns="0" tIns="0" rIns="0" bIns="0"/>
          <a:lstStyle>
            <a:lvl1pPr>
              <a:defRPr sz="100"/>
            </a:lvl1pPr>
          </a:lstStyle>
          <a:p>
            <a:fld id="{7420E965-D13E-4770-852F-F65F35A78476}" type="datetime1">
              <a:rPr lang="nb-NO" smtClean="0"/>
              <a:pPr/>
              <a:t>14.09.2020</a:t>
            </a:fld>
            <a:endParaRPr lang="nb-NO"/>
          </a:p>
        </p:txBody>
      </p:sp>
      <p:sp>
        <p:nvSpPr>
          <p:cNvPr id="19" name="Plassholder for bunntekst 4">
            <a:extLst>
              <a:ext uri="{FF2B5EF4-FFF2-40B4-BE49-F238E27FC236}">
                <a16:creationId xmlns:a16="http://schemas.microsoft.com/office/drawing/2014/main" id="{FEF2B48C-81A4-4001-B469-8F8419D63297}"/>
              </a:ext>
            </a:extLst>
          </p:cNvPr>
          <p:cNvSpPr>
            <a:spLocks noGrp="1"/>
          </p:cNvSpPr>
          <p:nvPr>
            <p:ph type="ftr" sz="quarter" idx="11"/>
          </p:nvPr>
        </p:nvSpPr>
        <p:spPr>
          <a:xfrm>
            <a:off x="0" y="-135017"/>
            <a:ext cx="0" cy="0"/>
          </a:xfrm>
        </p:spPr>
        <p:txBody>
          <a:bodyPr lIns="0" tIns="0" rIns="0" bIns="0"/>
          <a:lstStyle>
            <a:lvl1pPr>
              <a:defRPr sz="100"/>
            </a:lvl1pPr>
          </a:lstStyle>
          <a:p>
            <a:endParaRPr lang="nb-NO"/>
          </a:p>
        </p:txBody>
      </p:sp>
      <p:sp>
        <p:nvSpPr>
          <p:cNvPr id="20" name="Plassholder for lysbildenummer 5">
            <a:extLst>
              <a:ext uri="{FF2B5EF4-FFF2-40B4-BE49-F238E27FC236}">
                <a16:creationId xmlns:a16="http://schemas.microsoft.com/office/drawing/2014/main" id="{18BF42A2-AF0C-44F9-9BA2-94A441153EA9}"/>
              </a:ext>
            </a:extLst>
          </p:cNvPr>
          <p:cNvSpPr>
            <a:spLocks noGrp="1"/>
          </p:cNvSpPr>
          <p:nvPr>
            <p:ph type="sldNum" sz="quarter" idx="12"/>
          </p:nvPr>
        </p:nvSpPr>
        <p:spPr>
          <a:xfrm>
            <a:off x="0" y="-135017"/>
            <a:ext cx="0" cy="0"/>
          </a:xfrm>
        </p:spPr>
        <p:txBody>
          <a:bodyPr lIns="0" tIns="0" rIns="0" bIns="0"/>
          <a:lstStyle>
            <a:lvl1pPr>
              <a:defRPr sz="100"/>
            </a:lvl1pPr>
          </a:lstStyle>
          <a:p>
            <a:fld id="{FBDFE5B2-30AA-4B07-A289-8689B0294A66}" type="slidenum">
              <a:rPr lang="nb-NO" smtClean="0"/>
              <a:pPr/>
              <a:t>‹#›</a:t>
            </a:fld>
            <a:endParaRPr lang="nb-NO"/>
          </a:p>
        </p:txBody>
      </p:sp>
    </p:spTree>
    <p:extLst>
      <p:ext uri="{BB962C8B-B14F-4D97-AF65-F5344CB8AC3E}">
        <p14:creationId xmlns:p14="http://schemas.microsoft.com/office/powerpoint/2010/main" val="2309370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e med tekst #2 (blå)">
    <p:bg>
      <p:bgPr>
        <a:solidFill>
          <a:schemeClr val="lt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FEAEB1-8C63-49EB-BE5E-EE8BCDD77389}"/>
              </a:ext>
            </a:extLst>
          </p:cNvPr>
          <p:cNvSpPr>
            <a:spLocks noGrp="1"/>
          </p:cNvSpPr>
          <p:nvPr>
            <p:ph type="title"/>
          </p:nvPr>
        </p:nvSpPr>
        <p:spPr>
          <a:xfrm>
            <a:off x="1077435" y="690342"/>
            <a:ext cx="5818500" cy="634789"/>
          </a:xfrm>
        </p:spPr>
        <p:txBody>
          <a:bodyPr lIns="0" tIns="0" rIns="0" bIns="0"/>
          <a:lstStyle>
            <a:lvl1pPr>
              <a:defRPr>
                <a:solidFill>
                  <a:schemeClr val="lt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6536B4A9-0FBB-4B0C-B442-0C3235633F36}"/>
              </a:ext>
            </a:extLst>
          </p:cNvPr>
          <p:cNvSpPr>
            <a:spLocks noGrp="1"/>
          </p:cNvSpPr>
          <p:nvPr>
            <p:ph idx="1"/>
          </p:nvPr>
        </p:nvSpPr>
        <p:spPr>
          <a:xfrm>
            <a:off x="1077435" y="2304700"/>
            <a:ext cx="5818500" cy="3148517"/>
          </a:xfrm>
        </p:spPr>
        <p:txBody>
          <a:bodyPr lIns="0" tIns="0" rIns="0" bIns="0"/>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lysbildenummer 5">
            <a:extLst>
              <a:ext uri="{FF2B5EF4-FFF2-40B4-BE49-F238E27FC236}">
                <a16:creationId xmlns:a16="http://schemas.microsoft.com/office/drawing/2014/main" id="{FF9B9117-300E-4182-A5DF-A863D28AD26E}"/>
              </a:ext>
            </a:extLst>
          </p:cNvPr>
          <p:cNvSpPr>
            <a:spLocks noGrp="1"/>
          </p:cNvSpPr>
          <p:nvPr>
            <p:ph type="sldNum" sz="quarter" idx="12"/>
          </p:nvPr>
        </p:nvSpPr>
        <p:spPr/>
        <p:txBody>
          <a:bodyPr lIns="0" tIns="0" rIns="0" bIns="0"/>
          <a:lstStyle>
            <a:lvl1pPr>
              <a:defRPr>
                <a:solidFill>
                  <a:schemeClr val="lt1"/>
                </a:solidFill>
              </a:defRPr>
            </a:lvl1pPr>
          </a:lstStyle>
          <a:p>
            <a:r>
              <a:rPr lang="nb-NO"/>
              <a:t>Side </a:t>
            </a:r>
            <a:fld id="{FBDFE5B2-30AA-4B07-A289-8689B0294A66}" type="slidenum">
              <a:rPr lang="nb-NO" smtClean="0"/>
              <a:pPr/>
              <a:t>‹#›</a:t>
            </a:fld>
            <a:endParaRPr lang="nb-NO"/>
          </a:p>
        </p:txBody>
      </p:sp>
      <p:sp>
        <p:nvSpPr>
          <p:cNvPr id="8" name="Plassholder for tekst 7">
            <a:extLst>
              <a:ext uri="{FF2B5EF4-FFF2-40B4-BE49-F238E27FC236}">
                <a16:creationId xmlns:a16="http://schemas.microsoft.com/office/drawing/2014/main" id="{7E3F2D03-051D-434B-9F84-359CC71785BB}"/>
              </a:ext>
            </a:extLst>
          </p:cNvPr>
          <p:cNvSpPr>
            <a:spLocks noGrp="1"/>
          </p:cNvSpPr>
          <p:nvPr>
            <p:ph type="body" sz="quarter" idx="13"/>
          </p:nvPr>
        </p:nvSpPr>
        <p:spPr>
          <a:xfrm>
            <a:off x="1077434" y="1316025"/>
            <a:ext cx="5818500" cy="461665"/>
          </a:xfrm>
        </p:spPr>
        <p:txBody>
          <a:bodyPr>
            <a:noAutofit/>
          </a:bodyPr>
          <a:lstStyle>
            <a:lvl1pPr marL="0" indent="0">
              <a:lnSpc>
                <a:spcPct val="100000"/>
              </a:lnSpc>
              <a:spcAft>
                <a:spcPts val="0"/>
              </a:spcAft>
              <a:buNone/>
              <a:defRPr sz="3000">
                <a:solidFill>
                  <a:schemeClr val="lt1"/>
                </a:solidFill>
                <a:latin typeface="+mn-lt"/>
              </a:defRPr>
            </a:lvl1pPr>
            <a:lvl2pPr marL="235744" indent="0">
              <a:buNone/>
              <a:defRPr sz="3000"/>
            </a:lvl2pPr>
            <a:lvl3pPr marL="825103" indent="0">
              <a:buNone/>
              <a:defRPr sz="3000"/>
            </a:lvl3pPr>
            <a:lvl4pPr marL="824850" indent="0">
              <a:buNone/>
              <a:defRPr sz="3000"/>
            </a:lvl4pPr>
            <a:lvl5pPr marL="824850" indent="0">
              <a:buNone/>
              <a:defRPr sz="3000"/>
            </a:lvl5pPr>
          </a:lstStyle>
          <a:p>
            <a:pPr lvl="0"/>
            <a:r>
              <a:rPr lang="nb-NO"/>
              <a:t>Klikk for å redigere tekststiler i malen</a:t>
            </a:r>
          </a:p>
        </p:txBody>
      </p:sp>
      <p:sp>
        <p:nvSpPr>
          <p:cNvPr id="10" name="Plassholder for bilde 9">
            <a:extLst>
              <a:ext uri="{FF2B5EF4-FFF2-40B4-BE49-F238E27FC236}">
                <a16:creationId xmlns:a16="http://schemas.microsoft.com/office/drawing/2014/main" id="{173D174E-23C5-4E0E-A66C-80E38B127874}"/>
              </a:ext>
            </a:extLst>
          </p:cNvPr>
          <p:cNvSpPr>
            <a:spLocks noGrp="1"/>
          </p:cNvSpPr>
          <p:nvPr>
            <p:ph type="pic" sz="quarter" idx="14"/>
          </p:nvPr>
        </p:nvSpPr>
        <p:spPr>
          <a:xfrm>
            <a:off x="7652733" y="0"/>
            <a:ext cx="4539267" cy="6858000"/>
          </a:xfrm>
          <a:solidFill>
            <a:schemeClr val="tx1">
              <a:lumMod val="85000"/>
            </a:schemeClr>
          </a:solidFill>
        </p:spPr>
        <p:txBody>
          <a:bodyPr/>
          <a:lstStyle/>
          <a:p>
            <a:r>
              <a:rPr lang="nb-NO"/>
              <a:t>Klikk på ikonet for å legge til et bilde</a:t>
            </a:r>
          </a:p>
        </p:txBody>
      </p:sp>
      <p:sp>
        <p:nvSpPr>
          <p:cNvPr id="11" name="Plassholder for dato 3">
            <a:extLst>
              <a:ext uri="{FF2B5EF4-FFF2-40B4-BE49-F238E27FC236}">
                <a16:creationId xmlns:a16="http://schemas.microsoft.com/office/drawing/2014/main" id="{F3228187-17A7-4941-93A3-7BAA15C59C58}"/>
              </a:ext>
            </a:extLst>
          </p:cNvPr>
          <p:cNvSpPr>
            <a:spLocks noGrp="1"/>
          </p:cNvSpPr>
          <p:nvPr>
            <p:ph type="dt" sz="half" idx="10"/>
          </p:nvPr>
        </p:nvSpPr>
        <p:spPr>
          <a:xfrm>
            <a:off x="0" y="-135017"/>
            <a:ext cx="0" cy="0"/>
          </a:xfrm>
        </p:spPr>
        <p:txBody>
          <a:bodyPr lIns="0" tIns="0" rIns="0" bIns="0"/>
          <a:lstStyle>
            <a:lvl1pPr>
              <a:defRPr sz="100"/>
            </a:lvl1pPr>
          </a:lstStyle>
          <a:p>
            <a:fld id="{7DDED0CB-21DF-4F8F-82AA-1777CF6E4355}" type="datetime1">
              <a:rPr lang="nb-NO" smtClean="0"/>
              <a:pPr/>
              <a:t>14.09.2020</a:t>
            </a:fld>
            <a:endParaRPr lang="nb-NO"/>
          </a:p>
        </p:txBody>
      </p:sp>
      <p:sp>
        <p:nvSpPr>
          <p:cNvPr id="12" name="Plassholder for bunntekst 4">
            <a:extLst>
              <a:ext uri="{FF2B5EF4-FFF2-40B4-BE49-F238E27FC236}">
                <a16:creationId xmlns:a16="http://schemas.microsoft.com/office/drawing/2014/main" id="{FE5B00C6-FA51-48B4-A05D-AA95E5B7C63A}"/>
              </a:ext>
            </a:extLst>
          </p:cNvPr>
          <p:cNvSpPr>
            <a:spLocks noGrp="1"/>
          </p:cNvSpPr>
          <p:nvPr>
            <p:ph type="ftr" sz="quarter" idx="11"/>
          </p:nvPr>
        </p:nvSpPr>
        <p:spPr>
          <a:xfrm>
            <a:off x="0" y="-135017"/>
            <a:ext cx="0" cy="0"/>
          </a:xfrm>
        </p:spPr>
        <p:txBody>
          <a:bodyPr lIns="0" tIns="0" rIns="0" bIns="0"/>
          <a:lstStyle>
            <a:lvl1pPr>
              <a:defRPr sz="100"/>
            </a:lvl1pPr>
          </a:lstStyle>
          <a:p>
            <a:endParaRPr lang="nb-NO"/>
          </a:p>
        </p:txBody>
      </p:sp>
      <p:pic>
        <p:nvPicPr>
          <p:cNvPr id="13" name="Grafikk 12">
            <a:extLst>
              <a:ext uri="{FF2B5EF4-FFF2-40B4-BE49-F238E27FC236}">
                <a16:creationId xmlns:a16="http://schemas.microsoft.com/office/drawing/2014/main" id="{2E3FF2EB-7133-49A0-AC21-D171C5BDDD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695" y="6167658"/>
            <a:ext cx="1271700" cy="376271"/>
          </a:xfrm>
          <a:prstGeom prst="rect">
            <a:avLst/>
          </a:prstGeom>
        </p:spPr>
      </p:pic>
    </p:spTree>
    <p:extLst>
      <p:ext uri="{BB962C8B-B14F-4D97-AF65-F5344CB8AC3E}">
        <p14:creationId xmlns:p14="http://schemas.microsoft.com/office/powerpoint/2010/main" val="2013701331"/>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itat (blå)">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FEAEB1-8C63-49EB-BE5E-EE8BCDD77389}"/>
              </a:ext>
            </a:extLst>
          </p:cNvPr>
          <p:cNvSpPr>
            <a:spLocks noGrp="1"/>
          </p:cNvSpPr>
          <p:nvPr>
            <p:ph type="title"/>
          </p:nvPr>
        </p:nvSpPr>
        <p:spPr>
          <a:xfrm>
            <a:off x="1077435" y="727177"/>
            <a:ext cx="5818500" cy="403957"/>
          </a:xfrm>
        </p:spPr>
        <p:txBody>
          <a:bodyPr lIns="0" tIns="0" rIns="0" bIns="0">
            <a:spAutoFit/>
          </a:bodyPr>
          <a:lstStyle>
            <a:lvl1pPr>
              <a:defRPr sz="2625">
                <a:solidFill>
                  <a:schemeClr val="lt1"/>
                </a:solidFill>
              </a:defRPr>
            </a:lvl1pPr>
          </a:lstStyle>
          <a:p>
            <a:r>
              <a:rPr lang="nb-NO"/>
              <a:t>Klikk for å redigere tittelstil</a:t>
            </a:r>
          </a:p>
        </p:txBody>
      </p:sp>
      <p:sp>
        <p:nvSpPr>
          <p:cNvPr id="6" name="Plassholder for lysbildenummer 5">
            <a:extLst>
              <a:ext uri="{FF2B5EF4-FFF2-40B4-BE49-F238E27FC236}">
                <a16:creationId xmlns:a16="http://schemas.microsoft.com/office/drawing/2014/main" id="{FF9B9117-300E-4182-A5DF-A863D28AD26E}"/>
              </a:ext>
            </a:extLst>
          </p:cNvPr>
          <p:cNvSpPr>
            <a:spLocks noGrp="1"/>
          </p:cNvSpPr>
          <p:nvPr>
            <p:ph type="sldNum" sz="quarter" idx="12"/>
          </p:nvPr>
        </p:nvSpPr>
        <p:spPr/>
        <p:txBody>
          <a:bodyPr lIns="0" tIns="0" rIns="0" bIns="0"/>
          <a:lstStyle>
            <a:lvl1pPr>
              <a:defRPr>
                <a:solidFill>
                  <a:schemeClr val="lt1"/>
                </a:solidFill>
              </a:defRPr>
            </a:lvl1pPr>
          </a:lstStyle>
          <a:p>
            <a:r>
              <a:rPr lang="nb-NO"/>
              <a:t>Side </a:t>
            </a:r>
            <a:fld id="{FBDFE5B2-30AA-4B07-A289-8689B0294A66}" type="slidenum">
              <a:rPr lang="nb-NO" smtClean="0"/>
              <a:pPr/>
              <a:t>‹#›</a:t>
            </a:fld>
            <a:endParaRPr lang="nb-NO"/>
          </a:p>
        </p:txBody>
      </p:sp>
      <p:sp>
        <p:nvSpPr>
          <p:cNvPr id="8" name="Plassholder for tekst 7">
            <a:extLst>
              <a:ext uri="{FF2B5EF4-FFF2-40B4-BE49-F238E27FC236}">
                <a16:creationId xmlns:a16="http://schemas.microsoft.com/office/drawing/2014/main" id="{7E3F2D03-051D-434B-9F84-359CC71785BB}"/>
              </a:ext>
            </a:extLst>
          </p:cNvPr>
          <p:cNvSpPr>
            <a:spLocks noGrp="1"/>
          </p:cNvSpPr>
          <p:nvPr>
            <p:ph type="body" sz="quarter" idx="13"/>
          </p:nvPr>
        </p:nvSpPr>
        <p:spPr>
          <a:xfrm>
            <a:off x="1077434" y="1155291"/>
            <a:ext cx="5818500" cy="288540"/>
          </a:xfrm>
        </p:spPr>
        <p:txBody>
          <a:bodyPr>
            <a:spAutoFit/>
          </a:bodyPr>
          <a:lstStyle>
            <a:lvl1pPr marL="0" indent="0">
              <a:lnSpc>
                <a:spcPct val="100000"/>
              </a:lnSpc>
              <a:spcAft>
                <a:spcPts val="0"/>
              </a:spcAft>
              <a:buNone/>
              <a:defRPr sz="1875">
                <a:solidFill>
                  <a:schemeClr val="lt1"/>
                </a:solidFill>
                <a:latin typeface="+mn-lt"/>
              </a:defRPr>
            </a:lvl1pPr>
            <a:lvl2pPr marL="235744" indent="0">
              <a:buNone/>
              <a:defRPr sz="3000"/>
            </a:lvl2pPr>
            <a:lvl3pPr marL="825103" indent="0">
              <a:buNone/>
              <a:defRPr sz="3000"/>
            </a:lvl3pPr>
            <a:lvl4pPr marL="824850" indent="0">
              <a:buNone/>
              <a:defRPr sz="3000"/>
            </a:lvl4pPr>
            <a:lvl5pPr marL="824850" indent="0">
              <a:buNone/>
              <a:defRPr sz="3000"/>
            </a:lvl5pPr>
          </a:lstStyle>
          <a:p>
            <a:pPr lvl="0"/>
            <a:r>
              <a:rPr lang="nb-NO"/>
              <a:t>Klikk for å redigere tekststiler i malen</a:t>
            </a:r>
          </a:p>
        </p:txBody>
      </p:sp>
      <p:sp>
        <p:nvSpPr>
          <p:cNvPr id="10" name="Plassholder for bilde 9">
            <a:extLst>
              <a:ext uri="{FF2B5EF4-FFF2-40B4-BE49-F238E27FC236}">
                <a16:creationId xmlns:a16="http://schemas.microsoft.com/office/drawing/2014/main" id="{173D174E-23C5-4E0E-A66C-80E38B127874}"/>
              </a:ext>
            </a:extLst>
          </p:cNvPr>
          <p:cNvSpPr>
            <a:spLocks noGrp="1"/>
          </p:cNvSpPr>
          <p:nvPr>
            <p:ph type="pic" sz="quarter" idx="14"/>
          </p:nvPr>
        </p:nvSpPr>
        <p:spPr>
          <a:xfrm>
            <a:off x="7652733" y="0"/>
            <a:ext cx="4539267" cy="6858000"/>
          </a:xfrm>
          <a:solidFill>
            <a:schemeClr val="bg1">
              <a:lumMod val="85000"/>
            </a:schemeClr>
          </a:solidFill>
        </p:spPr>
        <p:txBody>
          <a:bodyPr/>
          <a:lstStyle/>
          <a:p>
            <a:r>
              <a:rPr lang="nb-NO"/>
              <a:t>Klikk på ikonet for å legge til et bilde</a:t>
            </a:r>
          </a:p>
        </p:txBody>
      </p:sp>
      <p:sp>
        <p:nvSpPr>
          <p:cNvPr id="7" name="Plassholder for tekst 6">
            <a:extLst>
              <a:ext uri="{FF2B5EF4-FFF2-40B4-BE49-F238E27FC236}">
                <a16:creationId xmlns:a16="http://schemas.microsoft.com/office/drawing/2014/main" id="{B2C04A90-2F2C-406F-8814-1DF977BE192B}"/>
              </a:ext>
            </a:extLst>
          </p:cNvPr>
          <p:cNvSpPr>
            <a:spLocks noGrp="1"/>
          </p:cNvSpPr>
          <p:nvPr>
            <p:ph type="body" sz="quarter" idx="15" hasCustomPrompt="1"/>
          </p:nvPr>
        </p:nvSpPr>
        <p:spPr>
          <a:xfrm>
            <a:off x="1077435" y="2107834"/>
            <a:ext cx="5818500" cy="2304138"/>
          </a:xfrm>
          <a:prstGeom prst="rect">
            <a:avLst/>
          </a:prstGeom>
        </p:spPr>
        <p:txBody>
          <a:bodyPr lIns="0" tIns="0" rIns="0" bIns="0" anchor="b"/>
          <a:lstStyle>
            <a:lvl1pPr marL="0" indent="0" algn="l">
              <a:lnSpc>
                <a:spcPct val="90000"/>
              </a:lnSpc>
              <a:spcBef>
                <a:spcPts val="0"/>
              </a:spcBef>
              <a:spcAft>
                <a:spcPts val="956"/>
              </a:spcAft>
              <a:buClrTx/>
              <a:buFont typeface="Arial" panose="020B0604020202020204" pitchFamily="34" charset="0"/>
              <a:buNone/>
              <a:defRPr sz="3000" b="0" i="1" u="none" cap="none">
                <a:solidFill>
                  <a:schemeClr val="lt1"/>
                </a:solidFill>
                <a:latin typeface="+mn-lt"/>
              </a:defRPr>
            </a:lvl1pPr>
            <a:lvl2pPr marL="235744" indent="0" algn="l">
              <a:lnSpc>
                <a:spcPct val="110000"/>
              </a:lnSpc>
              <a:spcBef>
                <a:spcPts val="0"/>
              </a:spcBef>
              <a:spcAft>
                <a:spcPts val="750"/>
              </a:spcAft>
              <a:buClrTx/>
              <a:buFont typeface="Calibri Light" panose="020F0302020204030204" pitchFamily="34" charset="0"/>
              <a:buNone/>
              <a:defRPr sz="1875" b="0" i="0" u="none" cap="none">
                <a:solidFill>
                  <a:schemeClr val="lt1"/>
                </a:solidFill>
                <a:latin typeface="+mn-lt"/>
              </a:defRPr>
            </a:lvl2pPr>
            <a:lvl3pPr marL="1007269" indent="-182166" algn="l">
              <a:lnSpc>
                <a:spcPct val="110000"/>
              </a:lnSpc>
              <a:spcBef>
                <a:spcPts val="0"/>
              </a:spcBef>
              <a:spcAft>
                <a:spcPts val="544"/>
              </a:spcAft>
              <a:buClrTx/>
              <a:buFont typeface="Calibri Light" panose="020F0302020204030204" pitchFamily="34" charset="0"/>
              <a:buChar char="▪"/>
              <a:defRPr sz="1875" b="0" i="0" u="none" cap="none">
                <a:solidFill>
                  <a:schemeClr val="lt1"/>
                </a:solidFill>
                <a:latin typeface="+mn-lt"/>
              </a:defRPr>
            </a:lvl3pPr>
            <a:lvl4pPr marL="1007100" indent="-182250" algn="l">
              <a:lnSpc>
                <a:spcPct val="110000"/>
              </a:lnSpc>
              <a:spcBef>
                <a:spcPts val="0"/>
              </a:spcBef>
              <a:spcAft>
                <a:spcPts val="544"/>
              </a:spcAft>
              <a:buClrTx/>
              <a:buFont typeface="Calibri Light" panose="020F0302020204030204" pitchFamily="34" charset="0"/>
              <a:buChar char="▪"/>
              <a:defRPr sz="1875" b="0" i="0" u="none" cap="none">
                <a:solidFill>
                  <a:schemeClr val="lt1"/>
                </a:solidFill>
                <a:latin typeface="+mn-lt"/>
              </a:defRPr>
            </a:lvl4pPr>
            <a:lvl5pPr marL="1007100" indent="-182250" algn="l">
              <a:lnSpc>
                <a:spcPct val="110000"/>
              </a:lnSpc>
              <a:spcBef>
                <a:spcPts val="0"/>
              </a:spcBef>
              <a:spcAft>
                <a:spcPts val="544"/>
              </a:spcAft>
              <a:buClrTx/>
              <a:buFont typeface="Calibri Light" panose="020F0302020204030204" pitchFamily="34" charset="0"/>
              <a:buChar char="▪"/>
              <a:defRPr sz="1875" b="0" i="0" u="none" cap="none">
                <a:solidFill>
                  <a:schemeClr val="lt1"/>
                </a:solidFill>
                <a:latin typeface="+mn-lt"/>
              </a:defRPr>
            </a:lvl5pPr>
          </a:lstStyle>
          <a:p>
            <a:pPr lvl="0"/>
            <a:r>
              <a:rPr lang="nb-NO"/>
              <a:t>«Sitat»</a:t>
            </a:r>
          </a:p>
        </p:txBody>
      </p:sp>
      <p:sp>
        <p:nvSpPr>
          <p:cNvPr id="17" name="Plassholder for tekst 7">
            <a:extLst>
              <a:ext uri="{FF2B5EF4-FFF2-40B4-BE49-F238E27FC236}">
                <a16:creationId xmlns:a16="http://schemas.microsoft.com/office/drawing/2014/main" id="{BEC32CE5-95BD-4C13-8B32-C193E80B155E}"/>
              </a:ext>
            </a:extLst>
          </p:cNvPr>
          <p:cNvSpPr>
            <a:spLocks noGrp="1"/>
          </p:cNvSpPr>
          <p:nvPr>
            <p:ph type="body" sz="quarter" idx="16" hasCustomPrompt="1"/>
          </p:nvPr>
        </p:nvSpPr>
        <p:spPr>
          <a:xfrm>
            <a:off x="1077435" y="4578276"/>
            <a:ext cx="5818500" cy="230832"/>
          </a:xfrm>
        </p:spPr>
        <p:txBody>
          <a:bodyPr>
            <a:spAutoFit/>
          </a:bodyPr>
          <a:lstStyle>
            <a:lvl1pPr marL="0" indent="0">
              <a:lnSpc>
                <a:spcPct val="100000"/>
              </a:lnSpc>
              <a:spcAft>
                <a:spcPts val="0"/>
              </a:spcAft>
              <a:buNone/>
              <a:defRPr sz="1500" b="0">
                <a:solidFill>
                  <a:schemeClr val="lt1"/>
                </a:solidFill>
                <a:latin typeface="+mj-lt"/>
              </a:defRPr>
            </a:lvl1pPr>
            <a:lvl2pPr marL="235744" indent="0">
              <a:buNone/>
              <a:defRPr sz="3000"/>
            </a:lvl2pPr>
            <a:lvl3pPr marL="825103" indent="0">
              <a:buNone/>
              <a:defRPr sz="3000"/>
            </a:lvl3pPr>
            <a:lvl4pPr marL="824850" indent="0">
              <a:buNone/>
              <a:defRPr sz="3000"/>
            </a:lvl4pPr>
            <a:lvl5pPr marL="824850" indent="0">
              <a:buNone/>
              <a:defRPr sz="3000"/>
            </a:lvl5pPr>
          </a:lstStyle>
          <a:p>
            <a:pPr lvl="0"/>
            <a:r>
              <a:rPr lang="nb-NO"/>
              <a:t>Fornavn Etternavn, stilling</a:t>
            </a:r>
          </a:p>
        </p:txBody>
      </p:sp>
      <p:sp>
        <p:nvSpPr>
          <p:cNvPr id="19" name="Plassholder for dato 3">
            <a:extLst>
              <a:ext uri="{FF2B5EF4-FFF2-40B4-BE49-F238E27FC236}">
                <a16:creationId xmlns:a16="http://schemas.microsoft.com/office/drawing/2014/main" id="{C124B09E-8322-4EA5-B639-F0ADA9339975}"/>
              </a:ext>
            </a:extLst>
          </p:cNvPr>
          <p:cNvSpPr>
            <a:spLocks noGrp="1"/>
          </p:cNvSpPr>
          <p:nvPr>
            <p:ph type="dt" sz="half" idx="10"/>
          </p:nvPr>
        </p:nvSpPr>
        <p:spPr>
          <a:xfrm>
            <a:off x="0" y="-135017"/>
            <a:ext cx="0" cy="0"/>
          </a:xfrm>
        </p:spPr>
        <p:txBody>
          <a:bodyPr lIns="0" tIns="0" rIns="0" bIns="0"/>
          <a:lstStyle>
            <a:lvl1pPr>
              <a:defRPr sz="100"/>
            </a:lvl1pPr>
          </a:lstStyle>
          <a:p>
            <a:fld id="{7DDED0CB-21DF-4F8F-82AA-1777CF6E4355}" type="datetime1">
              <a:rPr lang="nb-NO" smtClean="0"/>
              <a:pPr/>
              <a:t>14.09.2020</a:t>
            </a:fld>
            <a:endParaRPr lang="nb-NO"/>
          </a:p>
        </p:txBody>
      </p:sp>
      <p:sp>
        <p:nvSpPr>
          <p:cNvPr id="20" name="Plassholder for bunntekst 4">
            <a:extLst>
              <a:ext uri="{FF2B5EF4-FFF2-40B4-BE49-F238E27FC236}">
                <a16:creationId xmlns:a16="http://schemas.microsoft.com/office/drawing/2014/main" id="{F0C355EC-4F90-4F0E-98A3-8A6B999EE6B3}"/>
              </a:ext>
            </a:extLst>
          </p:cNvPr>
          <p:cNvSpPr>
            <a:spLocks noGrp="1"/>
          </p:cNvSpPr>
          <p:nvPr>
            <p:ph type="ftr" sz="quarter" idx="11"/>
          </p:nvPr>
        </p:nvSpPr>
        <p:spPr>
          <a:xfrm>
            <a:off x="0" y="-135017"/>
            <a:ext cx="0" cy="0"/>
          </a:xfrm>
        </p:spPr>
        <p:txBody>
          <a:bodyPr lIns="0" tIns="0" rIns="0" bIns="0"/>
          <a:lstStyle>
            <a:lvl1pPr>
              <a:defRPr sz="100"/>
            </a:lvl1pPr>
          </a:lstStyle>
          <a:p>
            <a:endParaRPr lang="nb-NO"/>
          </a:p>
        </p:txBody>
      </p:sp>
      <p:pic>
        <p:nvPicPr>
          <p:cNvPr id="11" name="Grafikk 10">
            <a:extLst>
              <a:ext uri="{FF2B5EF4-FFF2-40B4-BE49-F238E27FC236}">
                <a16:creationId xmlns:a16="http://schemas.microsoft.com/office/drawing/2014/main" id="{AADD258E-E845-48D6-A465-DA3B9900B1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695" y="6167658"/>
            <a:ext cx="1271700" cy="376271"/>
          </a:xfrm>
          <a:prstGeom prst="rect">
            <a:avLst/>
          </a:prstGeom>
        </p:spPr>
      </p:pic>
    </p:spTree>
    <p:extLst>
      <p:ext uri="{BB962C8B-B14F-4D97-AF65-F5344CB8AC3E}">
        <p14:creationId xmlns:p14="http://schemas.microsoft.com/office/powerpoint/2010/main" val="266563670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engre sitat (blå)">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FEAEB1-8C63-49EB-BE5E-EE8BCDD77389}"/>
              </a:ext>
            </a:extLst>
          </p:cNvPr>
          <p:cNvSpPr>
            <a:spLocks noGrp="1"/>
          </p:cNvSpPr>
          <p:nvPr>
            <p:ph type="title"/>
          </p:nvPr>
        </p:nvSpPr>
        <p:spPr>
          <a:xfrm>
            <a:off x="1077434" y="727177"/>
            <a:ext cx="8395178" cy="403957"/>
          </a:xfrm>
        </p:spPr>
        <p:txBody>
          <a:bodyPr wrap="square" lIns="0" tIns="0" rIns="0" bIns="0">
            <a:noAutofit/>
          </a:bodyPr>
          <a:lstStyle>
            <a:lvl1pPr>
              <a:defRPr sz="2625">
                <a:solidFill>
                  <a:schemeClr val="lt1"/>
                </a:solidFill>
              </a:defRPr>
            </a:lvl1pPr>
          </a:lstStyle>
          <a:p>
            <a:r>
              <a:rPr lang="nb-NO"/>
              <a:t>Klikk for å redigere tittelstil</a:t>
            </a:r>
          </a:p>
        </p:txBody>
      </p:sp>
      <p:sp>
        <p:nvSpPr>
          <p:cNvPr id="6" name="Plassholder for lysbildenummer 5">
            <a:extLst>
              <a:ext uri="{FF2B5EF4-FFF2-40B4-BE49-F238E27FC236}">
                <a16:creationId xmlns:a16="http://schemas.microsoft.com/office/drawing/2014/main" id="{FF9B9117-300E-4182-A5DF-A863D28AD26E}"/>
              </a:ext>
            </a:extLst>
          </p:cNvPr>
          <p:cNvSpPr>
            <a:spLocks noGrp="1"/>
          </p:cNvSpPr>
          <p:nvPr>
            <p:ph type="sldNum" sz="quarter" idx="12"/>
          </p:nvPr>
        </p:nvSpPr>
        <p:spPr/>
        <p:txBody>
          <a:bodyPr lIns="0" tIns="0" rIns="0" bIns="0"/>
          <a:lstStyle>
            <a:lvl1pPr>
              <a:defRPr>
                <a:solidFill>
                  <a:schemeClr val="lt1"/>
                </a:solidFill>
              </a:defRPr>
            </a:lvl1pPr>
          </a:lstStyle>
          <a:p>
            <a:r>
              <a:rPr lang="nb-NO"/>
              <a:t>Side </a:t>
            </a:r>
            <a:fld id="{FBDFE5B2-30AA-4B07-A289-8689B0294A66}" type="slidenum">
              <a:rPr lang="nb-NO" smtClean="0"/>
              <a:pPr/>
              <a:t>‹#›</a:t>
            </a:fld>
            <a:endParaRPr lang="nb-NO"/>
          </a:p>
        </p:txBody>
      </p:sp>
      <p:sp>
        <p:nvSpPr>
          <p:cNvPr id="8" name="Plassholder for tekst 7">
            <a:extLst>
              <a:ext uri="{FF2B5EF4-FFF2-40B4-BE49-F238E27FC236}">
                <a16:creationId xmlns:a16="http://schemas.microsoft.com/office/drawing/2014/main" id="{7E3F2D03-051D-434B-9F84-359CC71785BB}"/>
              </a:ext>
            </a:extLst>
          </p:cNvPr>
          <p:cNvSpPr>
            <a:spLocks noGrp="1"/>
          </p:cNvSpPr>
          <p:nvPr>
            <p:ph type="body" sz="quarter" idx="13"/>
          </p:nvPr>
        </p:nvSpPr>
        <p:spPr>
          <a:xfrm>
            <a:off x="1077434" y="1155291"/>
            <a:ext cx="8395178" cy="288540"/>
          </a:xfrm>
        </p:spPr>
        <p:txBody>
          <a:bodyPr wrap="square">
            <a:noAutofit/>
          </a:bodyPr>
          <a:lstStyle>
            <a:lvl1pPr marL="0" indent="0">
              <a:lnSpc>
                <a:spcPct val="100000"/>
              </a:lnSpc>
              <a:spcAft>
                <a:spcPts val="0"/>
              </a:spcAft>
              <a:buNone/>
              <a:defRPr sz="1875">
                <a:solidFill>
                  <a:schemeClr val="lt1"/>
                </a:solidFill>
                <a:latin typeface="+mn-lt"/>
              </a:defRPr>
            </a:lvl1pPr>
            <a:lvl2pPr marL="235744" indent="0">
              <a:buNone/>
              <a:defRPr sz="3000"/>
            </a:lvl2pPr>
            <a:lvl3pPr marL="825103" indent="0">
              <a:buNone/>
              <a:defRPr sz="3000"/>
            </a:lvl3pPr>
            <a:lvl4pPr marL="824850" indent="0">
              <a:buNone/>
              <a:defRPr sz="3000"/>
            </a:lvl4pPr>
            <a:lvl5pPr marL="824850" indent="0">
              <a:buNone/>
              <a:defRPr sz="3000"/>
            </a:lvl5pPr>
          </a:lstStyle>
          <a:p>
            <a:pPr lvl="0"/>
            <a:r>
              <a:rPr lang="nb-NO"/>
              <a:t>Klikk for å redigere tekststiler i malen</a:t>
            </a:r>
          </a:p>
        </p:txBody>
      </p:sp>
      <p:sp>
        <p:nvSpPr>
          <p:cNvPr id="7" name="Plassholder for tekst 6">
            <a:extLst>
              <a:ext uri="{FF2B5EF4-FFF2-40B4-BE49-F238E27FC236}">
                <a16:creationId xmlns:a16="http://schemas.microsoft.com/office/drawing/2014/main" id="{B2C04A90-2F2C-406F-8814-1DF977BE192B}"/>
              </a:ext>
            </a:extLst>
          </p:cNvPr>
          <p:cNvSpPr>
            <a:spLocks noGrp="1"/>
          </p:cNvSpPr>
          <p:nvPr>
            <p:ph type="body" sz="quarter" idx="15" hasCustomPrompt="1"/>
          </p:nvPr>
        </p:nvSpPr>
        <p:spPr>
          <a:xfrm>
            <a:off x="1077435" y="2107834"/>
            <a:ext cx="8395178" cy="2304138"/>
          </a:xfrm>
          <a:prstGeom prst="rect">
            <a:avLst/>
          </a:prstGeom>
        </p:spPr>
        <p:txBody>
          <a:bodyPr lIns="0" tIns="0" rIns="0" bIns="0" anchor="b"/>
          <a:lstStyle>
            <a:lvl1pPr marL="0" indent="0" algn="l">
              <a:lnSpc>
                <a:spcPct val="90000"/>
              </a:lnSpc>
              <a:spcBef>
                <a:spcPts val="0"/>
              </a:spcBef>
              <a:spcAft>
                <a:spcPts val="956"/>
              </a:spcAft>
              <a:buClrTx/>
              <a:buFont typeface="Arial" panose="020B0604020202020204" pitchFamily="34" charset="0"/>
              <a:buNone/>
              <a:defRPr sz="3000" b="0" i="1" u="none" cap="none">
                <a:solidFill>
                  <a:schemeClr val="lt1"/>
                </a:solidFill>
                <a:latin typeface="+mn-lt"/>
              </a:defRPr>
            </a:lvl1pPr>
            <a:lvl2pPr marL="235744" indent="0" algn="l">
              <a:lnSpc>
                <a:spcPct val="110000"/>
              </a:lnSpc>
              <a:spcBef>
                <a:spcPts val="0"/>
              </a:spcBef>
              <a:spcAft>
                <a:spcPts val="750"/>
              </a:spcAft>
              <a:buClrTx/>
              <a:buFont typeface="Calibri Light" panose="020F0302020204030204" pitchFamily="34" charset="0"/>
              <a:buNone/>
              <a:defRPr sz="1875" b="0" i="0" u="none" cap="none">
                <a:solidFill>
                  <a:schemeClr val="lt1"/>
                </a:solidFill>
                <a:latin typeface="+mn-lt"/>
              </a:defRPr>
            </a:lvl2pPr>
            <a:lvl3pPr marL="1007269" indent="-182166" algn="l">
              <a:lnSpc>
                <a:spcPct val="110000"/>
              </a:lnSpc>
              <a:spcBef>
                <a:spcPts val="0"/>
              </a:spcBef>
              <a:spcAft>
                <a:spcPts val="544"/>
              </a:spcAft>
              <a:buClrTx/>
              <a:buFont typeface="Calibri Light" panose="020F0302020204030204" pitchFamily="34" charset="0"/>
              <a:buChar char="▪"/>
              <a:defRPr sz="1875" b="0" i="0" u="none" cap="none">
                <a:solidFill>
                  <a:schemeClr val="lt1"/>
                </a:solidFill>
                <a:latin typeface="+mn-lt"/>
              </a:defRPr>
            </a:lvl3pPr>
            <a:lvl4pPr marL="1007100" indent="-182250" algn="l">
              <a:lnSpc>
                <a:spcPct val="110000"/>
              </a:lnSpc>
              <a:spcBef>
                <a:spcPts val="0"/>
              </a:spcBef>
              <a:spcAft>
                <a:spcPts val="544"/>
              </a:spcAft>
              <a:buClrTx/>
              <a:buFont typeface="Calibri Light" panose="020F0302020204030204" pitchFamily="34" charset="0"/>
              <a:buChar char="▪"/>
              <a:defRPr sz="1875" b="0" i="0" u="none" cap="none">
                <a:solidFill>
                  <a:schemeClr val="lt1"/>
                </a:solidFill>
                <a:latin typeface="+mn-lt"/>
              </a:defRPr>
            </a:lvl4pPr>
            <a:lvl5pPr marL="1007100" indent="-182250" algn="l">
              <a:lnSpc>
                <a:spcPct val="110000"/>
              </a:lnSpc>
              <a:spcBef>
                <a:spcPts val="0"/>
              </a:spcBef>
              <a:spcAft>
                <a:spcPts val="544"/>
              </a:spcAft>
              <a:buClrTx/>
              <a:buFont typeface="Calibri Light" panose="020F0302020204030204" pitchFamily="34" charset="0"/>
              <a:buChar char="▪"/>
              <a:defRPr sz="1875" b="0" i="0" u="none" cap="none">
                <a:solidFill>
                  <a:schemeClr val="lt1"/>
                </a:solidFill>
                <a:latin typeface="+mn-lt"/>
              </a:defRPr>
            </a:lvl5pPr>
          </a:lstStyle>
          <a:p>
            <a:pPr lvl="0"/>
            <a:r>
              <a:rPr lang="nb-NO"/>
              <a:t>«Sitat»</a:t>
            </a:r>
          </a:p>
        </p:txBody>
      </p:sp>
      <p:sp>
        <p:nvSpPr>
          <p:cNvPr id="17" name="Plassholder for tekst 7">
            <a:extLst>
              <a:ext uri="{FF2B5EF4-FFF2-40B4-BE49-F238E27FC236}">
                <a16:creationId xmlns:a16="http://schemas.microsoft.com/office/drawing/2014/main" id="{BEC32CE5-95BD-4C13-8B32-C193E80B155E}"/>
              </a:ext>
            </a:extLst>
          </p:cNvPr>
          <p:cNvSpPr>
            <a:spLocks noGrp="1"/>
          </p:cNvSpPr>
          <p:nvPr>
            <p:ph type="body" sz="quarter" idx="16" hasCustomPrompt="1"/>
          </p:nvPr>
        </p:nvSpPr>
        <p:spPr>
          <a:xfrm>
            <a:off x="1077435" y="4578276"/>
            <a:ext cx="8395178" cy="230832"/>
          </a:xfrm>
        </p:spPr>
        <p:txBody>
          <a:bodyPr wrap="square">
            <a:spAutoFit/>
          </a:bodyPr>
          <a:lstStyle>
            <a:lvl1pPr marL="0" indent="0">
              <a:lnSpc>
                <a:spcPct val="100000"/>
              </a:lnSpc>
              <a:spcAft>
                <a:spcPts val="0"/>
              </a:spcAft>
              <a:buNone/>
              <a:defRPr sz="1500" b="0">
                <a:solidFill>
                  <a:schemeClr val="lt1"/>
                </a:solidFill>
                <a:latin typeface="+mj-lt"/>
              </a:defRPr>
            </a:lvl1pPr>
            <a:lvl2pPr marL="235744" indent="0">
              <a:buNone/>
              <a:defRPr sz="3000"/>
            </a:lvl2pPr>
            <a:lvl3pPr marL="825103" indent="0">
              <a:buNone/>
              <a:defRPr sz="3000"/>
            </a:lvl3pPr>
            <a:lvl4pPr marL="824850" indent="0">
              <a:buNone/>
              <a:defRPr sz="3000"/>
            </a:lvl4pPr>
            <a:lvl5pPr marL="824850" indent="0">
              <a:buNone/>
              <a:defRPr sz="3000"/>
            </a:lvl5pPr>
          </a:lstStyle>
          <a:p>
            <a:pPr lvl="0"/>
            <a:r>
              <a:rPr lang="nb-NO"/>
              <a:t>Fornavn Etternavn, stilling</a:t>
            </a:r>
          </a:p>
        </p:txBody>
      </p:sp>
      <p:sp>
        <p:nvSpPr>
          <p:cNvPr id="11" name="Plassholder for dato 3">
            <a:extLst>
              <a:ext uri="{FF2B5EF4-FFF2-40B4-BE49-F238E27FC236}">
                <a16:creationId xmlns:a16="http://schemas.microsoft.com/office/drawing/2014/main" id="{640D122A-A039-4ED7-963F-52B27DE1AA86}"/>
              </a:ext>
            </a:extLst>
          </p:cNvPr>
          <p:cNvSpPr>
            <a:spLocks noGrp="1"/>
          </p:cNvSpPr>
          <p:nvPr>
            <p:ph type="dt" sz="half" idx="10"/>
          </p:nvPr>
        </p:nvSpPr>
        <p:spPr>
          <a:xfrm>
            <a:off x="0" y="-135017"/>
            <a:ext cx="0" cy="0"/>
          </a:xfrm>
        </p:spPr>
        <p:txBody>
          <a:bodyPr lIns="0" tIns="0" rIns="0" bIns="0"/>
          <a:lstStyle>
            <a:lvl1pPr>
              <a:defRPr sz="100"/>
            </a:lvl1pPr>
          </a:lstStyle>
          <a:p>
            <a:fld id="{7DDED0CB-21DF-4F8F-82AA-1777CF6E4355}" type="datetime1">
              <a:rPr lang="nb-NO" smtClean="0"/>
              <a:pPr/>
              <a:t>14.09.2020</a:t>
            </a:fld>
            <a:endParaRPr lang="nb-NO"/>
          </a:p>
        </p:txBody>
      </p:sp>
      <p:sp>
        <p:nvSpPr>
          <p:cNvPr id="12" name="Plassholder for bunntekst 4">
            <a:extLst>
              <a:ext uri="{FF2B5EF4-FFF2-40B4-BE49-F238E27FC236}">
                <a16:creationId xmlns:a16="http://schemas.microsoft.com/office/drawing/2014/main" id="{D520E27B-D7B5-4C56-A0CB-F9554FB09048}"/>
              </a:ext>
            </a:extLst>
          </p:cNvPr>
          <p:cNvSpPr>
            <a:spLocks noGrp="1"/>
          </p:cNvSpPr>
          <p:nvPr>
            <p:ph type="ftr" sz="quarter" idx="11"/>
          </p:nvPr>
        </p:nvSpPr>
        <p:spPr>
          <a:xfrm>
            <a:off x="0" y="-135017"/>
            <a:ext cx="0" cy="0"/>
          </a:xfrm>
        </p:spPr>
        <p:txBody>
          <a:bodyPr lIns="0" tIns="0" rIns="0" bIns="0"/>
          <a:lstStyle>
            <a:lvl1pPr>
              <a:defRPr sz="100"/>
            </a:lvl1pPr>
          </a:lstStyle>
          <a:p>
            <a:endParaRPr lang="nb-NO"/>
          </a:p>
        </p:txBody>
      </p:sp>
      <p:pic>
        <p:nvPicPr>
          <p:cNvPr id="10" name="Grafikk 9">
            <a:extLst>
              <a:ext uri="{FF2B5EF4-FFF2-40B4-BE49-F238E27FC236}">
                <a16:creationId xmlns:a16="http://schemas.microsoft.com/office/drawing/2014/main" id="{DA77C360-8BA7-453E-8769-F716E4CCF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695" y="6167658"/>
            <a:ext cx="1271700" cy="376271"/>
          </a:xfrm>
          <a:prstGeom prst="rect">
            <a:avLst/>
          </a:prstGeom>
        </p:spPr>
      </p:pic>
    </p:spTree>
    <p:extLst>
      <p:ext uri="{BB962C8B-B14F-4D97-AF65-F5344CB8AC3E}">
        <p14:creationId xmlns:p14="http://schemas.microsoft.com/office/powerpoint/2010/main" val="306684351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engre sitat">
    <p:bg>
      <p:bgRef idx="1001">
        <a:schemeClr val="bg1"/>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FEAEB1-8C63-49EB-BE5E-EE8BCDD77389}"/>
              </a:ext>
            </a:extLst>
          </p:cNvPr>
          <p:cNvSpPr>
            <a:spLocks noGrp="1"/>
          </p:cNvSpPr>
          <p:nvPr>
            <p:ph type="title"/>
          </p:nvPr>
        </p:nvSpPr>
        <p:spPr>
          <a:xfrm>
            <a:off x="1077434" y="727177"/>
            <a:ext cx="8395178" cy="403957"/>
          </a:xfrm>
        </p:spPr>
        <p:txBody>
          <a:bodyPr wrap="square" lIns="0" tIns="0" rIns="0" bIns="0">
            <a:noAutofit/>
          </a:bodyPr>
          <a:lstStyle>
            <a:lvl1pPr>
              <a:defRPr sz="2625">
                <a:solidFill>
                  <a:schemeClr val="dk2"/>
                </a:solidFill>
              </a:defRPr>
            </a:lvl1pPr>
          </a:lstStyle>
          <a:p>
            <a:r>
              <a:rPr lang="nb-NO"/>
              <a:t>Klikk for å redigere tittelstil</a:t>
            </a:r>
          </a:p>
        </p:txBody>
      </p:sp>
      <p:sp>
        <p:nvSpPr>
          <p:cNvPr id="6" name="Plassholder for lysbildenummer 5">
            <a:extLst>
              <a:ext uri="{FF2B5EF4-FFF2-40B4-BE49-F238E27FC236}">
                <a16:creationId xmlns:a16="http://schemas.microsoft.com/office/drawing/2014/main" id="{FF9B9117-300E-4182-A5DF-A863D28AD26E}"/>
              </a:ext>
            </a:extLst>
          </p:cNvPr>
          <p:cNvSpPr>
            <a:spLocks noGrp="1"/>
          </p:cNvSpPr>
          <p:nvPr>
            <p:ph type="sldNum" sz="quarter" idx="12"/>
          </p:nvPr>
        </p:nvSpPr>
        <p:spPr/>
        <p:txBody>
          <a:bodyPr lIns="0" tIns="0" rIns="0" bIns="0"/>
          <a:lstStyle>
            <a:lvl1pPr>
              <a:defRPr>
                <a:solidFill>
                  <a:schemeClr val="dk2"/>
                </a:solidFill>
              </a:defRPr>
            </a:lvl1pPr>
          </a:lstStyle>
          <a:p>
            <a:r>
              <a:rPr lang="nb-NO"/>
              <a:t>Side </a:t>
            </a:r>
            <a:fld id="{FBDFE5B2-30AA-4B07-A289-8689B0294A66}" type="slidenum">
              <a:rPr lang="nb-NO" smtClean="0"/>
              <a:pPr/>
              <a:t>‹#›</a:t>
            </a:fld>
            <a:endParaRPr lang="nb-NO"/>
          </a:p>
        </p:txBody>
      </p:sp>
      <p:sp>
        <p:nvSpPr>
          <p:cNvPr id="8" name="Plassholder for tekst 7">
            <a:extLst>
              <a:ext uri="{FF2B5EF4-FFF2-40B4-BE49-F238E27FC236}">
                <a16:creationId xmlns:a16="http://schemas.microsoft.com/office/drawing/2014/main" id="{7E3F2D03-051D-434B-9F84-359CC71785BB}"/>
              </a:ext>
            </a:extLst>
          </p:cNvPr>
          <p:cNvSpPr>
            <a:spLocks noGrp="1"/>
          </p:cNvSpPr>
          <p:nvPr>
            <p:ph type="body" sz="quarter" idx="13"/>
          </p:nvPr>
        </p:nvSpPr>
        <p:spPr>
          <a:xfrm>
            <a:off x="1077434" y="1155291"/>
            <a:ext cx="8395178" cy="288540"/>
          </a:xfrm>
        </p:spPr>
        <p:txBody>
          <a:bodyPr wrap="square">
            <a:noAutofit/>
          </a:bodyPr>
          <a:lstStyle>
            <a:lvl1pPr marL="0" indent="0">
              <a:lnSpc>
                <a:spcPct val="100000"/>
              </a:lnSpc>
              <a:spcAft>
                <a:spcPts val="0"/>
              </a:spcAft>
              <a:buNone/>
              <a:defRPr sz="1875">
                <a:solidFill>
                  <a:schemeClr val="dk2"/>
                </a:solidFill>
                <a:latin typeface="+mn-lt"/>
              </a:defRPr>
            </a:lvl1pPr>
            <a:lvl2pPr marL="235744" indent="0">
              <a:buNone/>
              <a:defRPr sz="3000"/>
            </a:lvl2pPr>
            <a:lvl3pPr marL="825103" indent="0">
              <a:buNone/>
              <a:defRPr sz="3000"/>
            </a:lvl3pPr>
            <a:lvl4pPr marL="824850" indent="0">
              <a:buNone/>
              <a:defRPr sz="3000"/>
            </a:lvl4pPr>
            <a:lvl5pPr marL="824850" indent="0">
              <a:buNone/>
              <a:defRPr sz="3000"/>
            </a:lvl5pPr>
          </a:lstStyle>
          <a:p>
            <a:pPr lvl="0"/>
            <a:r>
              <a:rPr lang="nb-NO"/>
              <a:t>Klikk for å redigere tekststiler i malen</a:t>
            </a:r>
          </a:p>
        </p:txBody>
      </p:sp>
      <p:sp>
        <p:nvSpPr>
          <p:cNvPr id="7" name="Plassholder for tekst 6">
            <a:extLst>
              <a:ext uri="{FF2B5EF4-FFF2-40B4-BE49-F238E27FC236}">
                <a16:creationId xmlns:a16="http://schemas.microsoft.com/office/drawing/2014/main" id="{B2C04A90-2F2C-406F-8814-1DF977BE192B}"/>
              </a:ext>
            </a:extLst>
          </p:cNvPr>
          <p:cNvSpPr>
            <a:spLocks noGrp="1"/>
          </p:cNvSpPr>
          <p:nvPr>
            <p:ph type="body" sz="quarter" idx="15" hasCustomPrompt="1"/>
          </p:nvPr>
        </p:nvSpPr>
        <p:spPr>
          <a:xfrm>
            <a:off x="1077435" y="2107834"/>
            <a:ext cx="8395178" cy="2304138"/>
          </a:xfrm>
          <a:prstGeom prst="rect">
            <a:avLst/>
          </a:prstGeom>
        </p:spPr>
        <p:txBody>
          <a:bodyPr lIns="0" tIns="0" rIns="0" bIns="0" anchor="b"/>
          <a:lstStyle>
            <a:lvl1pPr marL="0" indent="0" algn="l">
              <a:lnSpc>
                <a:spcPct val="90000"/>
              </a:lnSpc>
              <a:spcBef>
                <a:spcPts val="0"/>
              </a:spcBef>
              <a:spcAft>
                <a:spcPts val="956"/>
              </a:spcAft>
              <a:buClrTx/>
              <a:buFont typeface="Arial" panose="020B0604020202020204" pitchFamily="34" charset="0"/>
              <a:buNone/>
              <a:defRPr sz="3000" b="0" i="1" u="none" cap="none">
                <a:solidFill>
                  <a:schemeClr val="dk2"/>
                </a:solidFill>
                <a:latin typeface="+mn-lt"/>
              </a:defRPr>
            </a:lvl1pPr>
            <a:lvl2pPr marL="235744" indent="0" algn="l">
              <a:lnSpc>
                <a:spcPct val="110000"/>
              </a:lnSpc>
              <a:spcBef>
                <a:spcPts val="0"/>
              </a:spcBef>
              <a:spcAft>
                <a:spcPts val="750"/>
              </a:spcAft>
              <a:buClrTx/>
              <a:buFont typeface="Calibri Light" panose="020F0302020204030204" pitchFamily="34" charset="0"/>
              <a:buNone/>
              <a:defRPr sz="1875" b="0" i="0" u="none" cap="none">
                <a:solidFill>
                  <a:schemeClr val="lt1"/>
                </a:solidFill>
                <a:latin typeface="+mn-lt"/>
              </a:defRPr>
            </a:lvl2pPr>
            <a:lvl3pPr marL="1007269" indent="-182166" algn="l">
              <a:lnSpc>
                <a:spcPct val="110000"/>
              </a:lnSpc>
              <a:spcBef>
                <a:spcPts val="0"/>
              </a:spcBef>
              <a:spcAft>
                <a:spcPts val="544"/>
              </a:spcAft>
              <a:buClrTx/>
              <a:buFont typeface="Calibri Light" panose="020F0302020204030204" pitchFamily="34" charset="0"/>
              <a:buChar char="▪"/>
              <a:defRPr sz="1875" b="0" i="0" u="none" cap="none">
                <a:solidFill>
                  <a:schemeClr val="lt1"/>
                </a:solidFill>
                <a:latin typeface="+mn-lt"/>
              </a:defRPr>
            </a:lvl3pPr>
            <a:lvl4pPr marL="1007100" indent="-182250" algn="l">
              <a:lnSpc>
                <a:spcPct val="110000"/>
              </a:lnSpc>
              <a:spcBef>
                <a:spcPts val="0"/>
              </a:spcBef>
              <a:spcAft>
                <a:spcPts val="544"/>
              </a:spcAft>
              <a:buClrTx/>
              <a:buFont typeface="Calibri Light" panose="020F0302020204030204" pitchFamily="34" charset="0"/>
              <a:buChar char="▪"/>
              <a:defRPr sz="1875" b="0" i="0" u="none" cap="none">
                <a:solidFill>
                  <a:schemeClr val="lt1"/>
                </a:solidFill>
                <a:latin typeface="+mn-lt"/>
              </a:defRPr>
            </a:lvl4pPr>
            <a:lvl5pPr marL="1007100" indent="-182250" algn="l">
              <a:lnSpc>
                <a:spcPct val="110000"/>
              </a:lnSpc>
              <a:spcBef>
                <a:spcPts val="0"/>
              </a:spcBef>
              <a:spcAft>
                <a:spcPts val="544"/>
              </a:spcAft>
              <a:buClrTx/>
              <a:buFont typeface="Calibri Light" panose="020F0302020204030204" pitchFamily="34" charset="0"/>
              <a:buChar char="▪"/>
              <a:defRPr sz="1875" b="0" i="0" u="none" cap="none">
                <a:solidFill>
                  <a:schemeClr val="lt1"/>
                </a:solidFill>
                <a:latin typeface="+mn-lt"/>
              </a:defRPr>
            </a:lvl5pPr>
          </a:lstStyle>
          <a:p>
            <a:pPr lvl="0"/>
            <a:r>
              <a:rPr lang="nb-NO"/>
              <a:t>«Sitat»</a:t>
            </a:r>
          </a:p>
        </p:txBody>
      </p:sp>
      <p:sp>
        <p:nvSpPr>
          <p:cNvPr id="17" name="Plassholder for tekst 7">
            <a:extLst>
              <a:ext uri="{FF2B5EF4-FFF2-40B4-BE49-F238E27FC236}">
                <a16:creationId xmlns:a16="http://schemas.microsoft.com/office/drawing/2014/main" id="{BEC32CE5-95BD-4C13-8B32-C193E80B155E}"/>
              </a:ext>
            </a:extLst>
          </p:cNvPr>
          <p:cNvSpPr>
            <a:spLocks noGrp="1"/>
          </p:cNvSpPr>
          <p:nvPr>
            <p:ph type="body" sz="quarter" idx="16" hasCustomPrompt="1"/>
          </p:nvPr>
        </p:nvSpPr>
        <p:spPr>
          <a:xfrm>
            <a:off x="1077435" y="4578276"/>
            <a:ext cx="8395178" cy="230832"/>
          </a:xfrm>
        </p:spPr>
        <p:txBody>
          <a:bodyPr wrap="square">
            <a:spAutoFit/>
          </a:bodyPr>
          <a:lstStyle>
            <a:lvl1pPr marL="0" indent="0">
              <a:lnSpc>
                <a:spcPct val="100000"/>
              </a:lnSpc>
              <a:spcAft>
                <a:spcPts val="0"/>
              </a:spcAft>
              <a:buNone/>
              <a:defRPr sz="1500" b="0">
                <a:solidFill>
                  <a:schemeClr val="dk2"/>
                </a:solidFill>
                <a:latin typeface="+mj-lt"/>
              </a:defRPr>
            </a:lvl1pPr>
            <a:lvl2pPr marL="235744" indent="0">
              <a:buNone/>
              <a:defRPr sz="3000"/>
            </a:lvl2pPr>
            <a:lvl3pPr marL="825103" indent="0">
              <a:buNone/>
              <a:defRPr sz="3000"/>
            </a:lvl3pPr>
            <a:lvl4pPr marL="824850" indent="0">
              <a:buNone/>
              <a:defRPr sz="3000"/>
            </a:lvl4pPr>
            <a:lvl5pPr marL="824850" indent="0">
              <a:buNone/>
              <a:defRPr sz="3000"/>
            </a:lvl5pPr>
          </a:lstStyle>
          <a:p>
            <a:pPr lvl="0"/>
            <a:r>
              <a:rPr lang="nb-NO"/>
              <a:t>Fornavn Etternavn, stilling</a:t>
            </a:r>
          </a:p>
        </p:txBody>
      </p:sp>
      <p:sp>
        <p:nvSpPr>
          <p:cNvPr id="10" name="Plassholder for dato 3">
            <a:extLst>
              <a:ext uri="{FF2B5EF4-FFF2-40B4-BE49-F238E27FC236}">
                <a16:creationId xmlns:a16="http://schemas.microsoft.com/office/drawing/2014/main" id="{CE10B104-F501-46BD-B18A-5EA9D6724EAF}"/>
              </a:ext>
            </a:extLst>
          </p:cNvPr>
          <p:cNvSpPr>
            <a:spLocks noGrp="1"/>
          </p:cNvSpPr>
          <p:nvPr>
            <p:ph type="dt" sz="half" idx="10"/>
          </p:nvPr>
        </p:nvSpPr>
        <p:spPr>
          <a:xfrm>
            <a:off x="0" y="-135017"/>
            <a:ext cx="0" cy="0"/>
          </a:xfrm>
        </p:spPr>
        <p:txBody>
          <a:bodyPr lIns="0" tIns="0" rIns="0" bIns="0"/>
          <a:lstStyle>
            <a:lvl1pPr>
              <a:defRPr sz="100"/>
            </a:lvl1pPr>
          </a:lstStyle>
          <a:p>
            <a:fld id="{7DDED0CB-21DF-4F8F-82AA-1777CF6E4355}" type="datetime1">
              <a:rPr lang="nb-NO" smtClean="0"/>
              <a:pPr/>
              <a:t>14.09.2020</a:t>
            </a:fld>
            <a:endParaRPr lang="nb-NO"/>
          </a:p>
        </p:txBody>
      </p:sp>
      <p:sp>
        <p:nvSpPr>
          <p:cNvPr id="11" name="Plassholder for bunntekst 4">
            <a:extLst>
              <a:ext uri="{FF2B5EF4-FFF2-40B4-BE49-F238E27FC236}">
                <a16:creationId xmlns:a16="http://schemas.microsoft.com/office/drawing/2014/main" id="{9FAE5EF2-D058-4AF3-8175-0E684BD13E04}"/>
              </a:ext>
            </a:extLst>
          </p:cNvPr>
          <p:cNvSpPr>
            <a:spLocks noGrp="1"/>
          </p:cNvSpPr>
          <p:nvPr>
            <p:ph type="ftr" sz="quarter" idx="11"/>
          </p:nvPr>
        </p:nvSpPr>
        <p:spPr>
          <a:xfrm>
            <a:off x="0" y="-135017"/>
            <a:ext cx="0" cy="0"/>
          </a:xfrm>
        </p:spPr>
        <p:txBody>
          <a:bodyPr lIns="0" tIns="0" rIns="0" bIns="0"/>
          <a:lstStyle>
            <a:lvl1pPr>
              <a:defRPr sz="100"/>
            </a:lvl1pPr>
          </a:lstStyle>
          <a:p>
            <a:endParaRPr lang="nb-NO"/>
          </a:p>
        </p:txBody>
      </p:sp>
      <p:pic>
        <p:nvPicPr>
          <p:cNvPr id="12" name="Grafikk 11">
            <a:extLst>
              <a:ext uri="{FF2B5EF4-FFF2-40B4-BE49-F238E27FC236}">
                <a16:creationId xmlns:a16="http://schemas.microsoft.com/office/drawing/2014/main" id="{E705B453-C832-4698-9F2E-14171BAC22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695" y="6167658"/>
            <a:ext cx="1271700" cy="376271"/>
          </a:xfrm>
          <a:prstGeom prst="rect">
            <a:avLst/>
          </a:prstGeom>
        </p:spPr>
      </p:pic>
    </p:spTree>
    <p:extLst>
      <p:ext uri="{BB962C8B-B14F-4D97-AF65-F5344CB8AC3E}">
        <p14:creationId xmlns:p14="http://schemas.microsoft.com/office/powerpoint/2010/main" val="169460717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Kapittelside">
    <p:bg>
      <p:bgRef idx="1001">
        <a:schemeClr val="bg2"/>
      </p:bgRef>
    </p:bg>
    <p:spTree>
      <p:nvGrpSpPr>
        <p:cNvPr id="1" name=""/>
        <p:cNvGrpSpPr/>
        <p:nvPr/>
      </p:nvGrpSpPr>
      <p:grpSpPr>
        <a:xfrm>
          <a:off x="0" y="0"/>
          <a:ext cx="0" cy="0"/>
          <a:chOff x="0" y="0"/>
          <a:chExt cx="0" cy="0"/>
        </a:xfrm>
      </p:grpSpPr>
      <p:pic>
        <p:nvPicPr>
          <p:cNvPr id="7" name="Bilde 6" descr="Et bilde som inneholder lys&#10;&#10;Automatisk generert beskrivelse">
            <a:extLst>
              <a:ext uri="{FF2B5EF4-FFF2-40B4-BE49-F238E27FC236}">
                <a16:creationId xmlns:a16="http://schemas.microsoft.com/office/drawing/2014/main" id="{5771A827-240E-48C8-ABCC-0B4E3E05D93C}"/>
              </a:ext>
            </a:extLst>
          </p:cNvPr>
          <p:cNvPicPr>
            <a:picLocks noChangeAspect="1"/>
          </p:cNvPicPr>
          <p:nvPr userDrawn="1"/>
        </p:nvPicPr>
        <p:blipFill>
          <a:blip r:embed="rId2"/>
          <a:stretch>
            <a:fillRect/>
          </a:stretch>
        </p:blipFill>
        <p:spPr>
          <a:xfrm>
            <a:off x="885" y="284"/>
            <a:ext cx="12190230" cy="6857433"/>
          </a:xfrm>
          <a:prstGeom prst="rect">
            <a:avLst/>
          </a:prstGeom>
        </p:spPr>
      </p:pic>
      <p:sp>
        <p:nvSpPr>
          <p:cNvPr id="2" name="Tittel 1">
            <a:extLst>
              <a:ext uri="{FF2B5EF4-FFF2-40B4-BE49-F238E27FC236}">
                <a16:creationId xmlns:a16="http://schemas.microsoft.com/office/drawing/2014/main" id="{12588D3B-0759-4C2D-8879-5183A2958A3D}"/>
              </a:ext>
            </a:extLst>
          </p:cNvPr>
          <p:cNvSpPr>
            <a:spLocks noGrp="1"/>
          </p:cNvSpPr>
          <p:nvPr>
            <p:ph type="title"/>
          </p:nvPr>
        </p:nvSpPr>
        <p:spPr>
          <a:xfrm>
            <a:off x="1038280" y="2752664"/>
            <a:ext cx="6076895" cy="1384995"/>
          </a:xfrm>
        </p:spPr>
        <p:txBody>
          <a:bodyPr wrap="square" lIns="0" tIns="0" rIns="0" bIns="0" anchor="t">
            <a:noAutofit/>
          </a:bodyPr>
          <a:lstStyle>
            <a:lvl1pPr>
              <a:defRPr sz="4500">
                <a:solidFill>
                  <a:schemeClr val="lt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B3696035-C63F-45EC-B15A-768626EEEAD4}"/>
              </a:ext>
            </a:extLst>
          </p:cNvPr>
          <p:cNvSpPr>
            <a:spLocks noGrp="1"/>
          </p:cNvSpPr>
          <p:nvPr>
            <p:ph type="body" idx="1"/>
          </p:nvPr>
        </p:nvSpPr>
        <p:spPr>
          <a:xfrm>
            <a:off x="1038280" y="4057937"/>
            <a:ext cx="6076895" cy="542745"/>
          </a:xfrm>
        </p:spPr>
        <p:txBody>
          <a:bodyPr wrap="square" lIns="0" tIns="0" rIns="0" bIns="0">
            <a:noAutofit/>
          </a:bodyPr>
          <a:lstStyle>
            <a:lvl1pPr marL="0" indent="0">
              <a:buNone/>
              <a:defRPr sz="3375">
                <a:solidFill>
                  <a:schemeClr val="lt1"/>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nb-NO"/>
              <a:t>Klikk for å redigere tekststiler i malen</a:t>
            </a:r>
          </a:p>
        </p:txBody>
      </p:sp>
      <p:sp>
        <p:nvSpPr>
          <p:cNvPr id="6" name="Plassholder for lysbildenummer 5">
            <a:extLst>
              <a:ext uri="{FF2B5EF4-FFF2-40B4-BE49-F238E27FC236}">
                <a16:creationId xmlns:a16="http://schemas.microsoft.com/office/drawing/2014/main" id="{E6811D83-B066-482C-A3A2-9B02539BE12B}"/>
              </a:ext>
            </a:extLst>
          </p:cNvPr>
          <p:cNvSpPr>
            <a:spLocks noGrp="1"/>
          </p:cNvSpPr>
          <p:nvPr>
            <p:ph type="sldNum" sz="quarter" idx="12"/>
          </p:nvPr>
        </p:nvSpPr>
        <p:spPr/>
        <p:txBody>
          <a:bodyPr lIns="0" tIns="0" rIns="0" bIns="0"/>
          <a:lstStyle>
            <a:lvl1pPr>
              <a:defRPr>
                <a:solidFill>
                  <a:schemeClr val="lt1"/>
                </a:solidFill>
              </a:defRPr>
            </a:lvl1pPr>
          </a:lstStyle>
          <a:p>
            <a:r>
              <a:rPr lang="nb-NO"/>
              <a:t>Side </a:t>
            </a:r>
            <a:fld id="{FBDFE5B2-30AA-4B07-A289-8689B0294A66}" type="slidenum">
              <a:rPr lang="nb-NO" smtClean="0"/>
              <a:pPr/>
              <a:t>‹#›</a:t>
            </a:fld>
            <a:endParaRPr lang="nb-NO"/>
          </a:p>
        </p:txBody>
      </p:sp>
      <p:sp>
        <p:nvSpPr>
          <p:cNvPr id="11" name="Plassholder for dato 3">
            <a:extLst>
              <a:ext uri="{FF2B5EF4-FFF2-40B4-BE49-F238E27FC236}">
                <a16:creationId xmlns:a16="http://schemas.microsoft.com/office/drawing/2014/main" id="{C717830C-6466-4767-9CEE-20D095187D2D}"/>
              </a:ext>
            </a:extLst>
          </p:cNvPr>
          <p:cNvSpPr>
            <a:spLocks noGrp="1"/>
          </p:cNvSpPr>
          <p:nvPr>
            <p:ph type="dt" sz="half" idx="10"/>
          </p:nvPr>
        </p:nvSpPr>
        <p:spPr>
          <a:xfrm>
            <a:off x="0" y="-135017"/>
            <a:ext cx="0" cy="0"/>
          </a:xfrm>
        </p:spPr>
        <p:txBody>
          <a:bodyPr lIns="0" tIns="0" rIns="0" bIns="0"/>
          <a:lstStyle>
            <a:lvl1pPr>
              <a:defRPr sz="100"/>
            </a:lvl1pPr>
          </a:lstStyle>
          <a:p>
            <a:fld id="{7DDED0CB-21DF-4F8F-82AA-1777CF6E4355}" type="datetime1">
              <a:rPr lang="nb-NO" smtClean="0"/>
              <a:pPr/>
              <a:t>14.09.2020</a:t>
            </a:fld>
            <a:endParaRPr lang="nb-NO"/>
          </a:p>
        </p:txBody>
      </p:sp>
      <p:sp>
        <p:nvSpPr>
          <p:cNvPr id="12" name="Plassholder for bunntekst 4">
            <a:extLst>
              <a:ext uri="{FF2B5EF4-FFF2-40B4-BE49-F238E27FC236}">
                <a16:creationId xmlns:a16="http://schemas.microsoft.com/office/drawing/2014/main" id="{4D9DE646-C5FD-4BDA-AC35-07DABE813F98}"/>
              </a:ext>
            </a:extLst>
          </p:cNvPr>
          <p:cNvSpPr>
            <a:spLocks noGrp="1"/>
          </p:cNvSpPr>
          <p:nvPr>
            <p:ph type="ftr" sz="quarter" idx="11"/>
          </p:nvPr>
        </p:nvSpPr>
        <p:spPr>
          <a:xfrm>
            <a:off x="0" y="-135017"/>
            <a:ext cx="0" cy="0"/>
          </a:xfrm>
        </p:spPr>
        <p:txBody>
          <a:bodyPr lIns="0" tIns="0" rIns="0" bIns="0"/>
          <a:lstStyle>
            <a:lvl1pPr>
              <a:defRPr sz="100"/>
            </a:lvl1pPr>
          </a:lstStyle>
          <a:p>
            <a:endParaRPr lang="nb-NO"/>
          </a:p>
        </p:txBody>
      </p:sp>
      <p:pic>
        <p:nvPicPr>
          <p:cNvPr id="9" name="Grafikk 8">
            <a:extLst>
              <a:ext uri="{FF2B5EF4-FFF2-40B4-BE49-F238E27FC236}">
                <a16:creationId xmlns:a16="http://schemas.microsoft.com/office/drawing/2014/main" id="{D5FD8E8E-714A-468F-A315-D77D2987965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07695" y="6167658"/>
            <a:ext cx="1271700" cy="376271"/>
          </a:xfrm>
          <a:prstGeom prst="rect">
            <a:avLst/>
          </a:prstGeom>
        </p:spPr>
      </p:pic>
    </p:spTree>
    <p:extLst>
      <p:ext uri="{BB962C8B-B14F-4D97-AF65-F5344CB8AC3E}">
        <p14:creationId xmlns:p14="http://schemas.microsoft.com/office/powerpoint/2010/main" val="186314344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748603A-260B-42FD-824D-988DE5C169E2}"/>
              </a:ext>
            </a:extLst>
          </p:cNvPr>
          <p:cNvSpPr>
            <a:spLocks noGrp="1"/>
          </p:cNvSpPr>
          <p:nvPr>
            <p:ph type="title"/>
          </p:nvPr>
        </p:nvSpPr>
        <p:spPr/>
        <p:txBody>
          <a:bodyPr lIns="0" tIns="0" rIns="0" bIns="0"/>
          <a:lstStyle/>
          <a:p>
            <a:r>
              <a:rPr lang="nb-NO"/>
              <a:t>Klikk for å redigere tittelstil</a:t>
            </a:r>
          </a:p>
        </p:txBody>
      </p:sp>
      <p:sp>
        <p:nvSpPr>
          <p:cNvPr id="5" name="Plassholder for lysbildenummer 4">
            <a:extLst>
              <a:ext uri="{FF2B5EF4-FFF2-40B4-BE49-F238E27FC236}">
                <a16:creationId xmlns:a16="http://schemas.microsoft.com/office/drawing/2014/main" id="{8B337642-1948-41FB-9711-2F5D471022C5}"/>
              </a:ext>
            </a:extLst>
          </p:cNvPr>
          <p:cNvSpPr>
            <a:spLocks noGrp="1"/>
          </p:cNvSpPr>
          <p:nvPr>
            <p:ph type="sldNum" sz="quarter" idx="12"/>
          </p:nvPr>
        </p:nvSpPr>
        <p:spPr/>
        <p:txBody>
          <a:bodyPr lIns="0" tIns="0" rIns="0" bIns="0"/>
          <a:lstStyle/>
          <a:p>
            <a:r>
              <a:rPr lang="nb-NO"/>
              <a:t>Side </a:t>
            </a:r>
            <a:fld id="{FBDFE5B2-30AA-4B07-A289-8689B0294A66}" type="slidenum">
              <a:rPr lang="nb-NO" smtClean="0"/>
              <a:pPr/>
              <a:t>‹#›</a:t>
            </a:fld>
            <a:endParaRPr lang="nb-NO"/>
          </a:p>
        </p:txBody>
      </p:sp>
      <p:sp>
        <p:nvSpPr>
          <p:cNvPr id="6" name="Plassholder for dato 3">
            <a:extLst>
              <a:ext uri="{FF2B5EF4-FFF2-40B4-BE49-F238E27FC236}">
                <a16:creationId xmlns:a16="http://schemas.microsoft.com/office/drawing/2014/main" id="{81C2033B-513E-494D-BAFB-F4F8B80FD866}"/>
              </a:ext>
            </a:extLst>
          </p:cNvPr>
          <p:cNvSpPr>
            <a:spLocks noGrp="1"/>
          </p:cNvSpPr>
          <p:nvPr>
            <p:ph type="dt" sz="half" idx="10"/>
          </p:nvPr>
        </p:nvSpPr>
        <p:spPr>
          <a:xfrm>
            <a:off x="0" y="-135017"/>
            <a:ext cx="0" cy="0"/>
          </a:xfrm>
        </p:spPr>
        <p:txBody>
          <a:bodyPr lIns="0" tIns="0" rIns="0" bIns="0"/>
          <a:lstStyle>
            <a:lvl1pPr>
              <a:defRPr sz="100"/>
            </a:lvl1pPr>
          </a:lstStyle>
          <a:p>
            <a:fld id="{7DDED0CB-21DF-4F8F-82AA-1777CF6E4355}" type="datetime1">
              <a:rPr lang="nb-NO" smtClean="0"/>
              <a:pPr/>
              <a:t>14.09.2020</a:t>
            </a:fld>
            <a:endParaRPr lang="nb-NO"/>
          </a:p>
        </p:txBody>
      </p:sp>
      <p:sp>
        <p:nvSpPr>
          <p:cNvPr id="7" name="Plassholder for bunntekst 4">
            <a:extLst>
              <a:ext uri="{FF2B5EF4-FFF2-40B4-BE49-F238E27FC236}">
                <a16:creationId xmlns:a16="http://schemas.microsoft.com/office/drawing/2014/main" id="{C61CE774-2C85-48B0-B7AE-B602C59A3C86}"/>
              </a:ext>
            </a:extLst>
          </p:cNvPr>
          <p:cNvSpPr>
            <a:spLocks noGrp="1"/>
          </p:cNvSpPr>
          <p:nvPr>
            <p:ph type="ftr" sz="quarter" idx="11"/>
          </p:nvPr>
        </p:nvSpPr>
        <p:spPr>
          <a:xfrm>
            <a:off x="0" y="-135017"/>
            <a:ext cx="0" cy="0"/>
          </a:xfrm>
        </p:spPr>
        <p:txBody>
          <a:bodyPr lIns="0" tIns="0" rIns="0" bIns="0"/>
          <a:lstStyle>
            <a:lvl1pPr>
              <a:defRPr sz="100"/>
            </a:lvl1pPr>
          </a:lstStyle>
          <a:p>
            <a:endParaRPr lang="nb-NO"/>
          </a:p>
        </p:txBody>
      </p:sp>
    </p:spTree>
    <p:extLst>
      <p:ext uri="{BB962C8B-B14F-4D97-AF65-F5344CB8AC3E}">
        <p14:creationId xmlns:p14="http://schemas.microsoft.com/office/powerpoint/2010/main" val="2714402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4" name="Plassholder for lysbildenummer 3">
            <a:extLst>
              <a:ext uri="{FF2B5EF4-FFF2-40B4-BE49-F238E27FC236}">
                <a16:creationId xmlns:a16="http://schemas.microsoft.com/office/drawing/2014/main" id="{ADADD818-317C-4CA1-933B-3FFCA809867C}"/>
              </a:ext>
            </a:extLst>
          </p:cNvPr>
          <p:cNvSpPr>
            <a:spLocks noGrp="1"/>
          </p:cNvSpPr>
          <p:nvPr>
            <p:ph type="sldNum" sz="quarter" idx="12"/>
          </p:nvPr>
        </p:nvSpPr>
        <p:spPr/>
        <p:txBody>
          <a:bodyPr lIns="0" tIns="0" rIns="0" bIns="0"/>
          <a:lstStyle/>
          <a:p>
            <a:r>
              <a:rPr lang="nb-NO"/>
              <a:t>Side </a:t>
            </a:r>
            <a:fld id="{FBDFE5B2-30AA-4B07-A289-8689B0294A66}" type="slidenum">
              <a:rPr lang="nb-NO" smtClean="0"/>
              <a:pPr/>
              <a:t>‹#›</a:t>
            </a:fld>
            <a:endParaRPr lang="nb-NO"/>
          </a:p>
        </p:txBody>
      </p:sp>
      <p:sp>
        <p:nvSpPr>
          <p:cNvPr id="5" name="Plassholder for dato 3">
            <a:extLst>
              <a:ext uri="{FF2B5EF4-FFF2-40B4-BE49-F238E27FC236}">
                <a16:creationId xmlns:a16="http://schemas.microsoft.com/office/drawing/2014/main" id="{9F37F354-D523-4744-9DD7-5A2118C13EFC}"/>
              </a:ext>
            </a:extLst>
          </p:cNvPr>
          <p:cNvSpPr>
            <a:spLocks noGrp="1"/>
          </p:cNvSpPr>
          <p:nvPr>
            <p:ph type="dt" sz="half" idx="10"/>
          </p:nvPr>
        </p:nvSpPr>
        <p:spPr>
          <a:xfrm>
            <a:off x="0" y="-135017"/>
            <a:ext cx="0" cy="0"/>
          </a:xfrm>
        </p:spPr>
        <p:txBody>
          <a:bodyPr lIns="0" tIns="0" rIns="0" bIns="0"/>
          <a:lstStyle>
            <a:lvl1pPr>
              <a:defRPr sz="100"/>
            </a:lvl1pPr>
          </a:lstStyle>
          <a:p>
            <a:fld id="{7DDED0CB-21DF-4F8F-82AA-1777CF6E4355}" type="datetime1">
              <a:rPr lang="nb-NO" smtClean="0"/>
              <a:pPr/>
              <a:t>14.09.2020</a:t>
            </a:fld>
            <a:endParaRPr lang="nb-NO"/>
          </a:p>
        </p:txBody>
      </p:sp>
      <p:sp>
        <p:nvSpPr>
          <p:cNvPr id="6" name="Plassholder for bunntekst 4">
            <a:extLst>
              <a:ext uri="{FF2B5EF4-FFF2-40B4-BE49-F238E27FC236}">
                <a16:creationId xmlns:a16="http://schemas.microsoft.com/office/drawing/2014/main" id="{7C2DEDDC-50A2-4261-9169-908237416325}"/>
              </a:ext>
            </a:extLst>
          </p:cNvPr>
          <p:cNvSpPr>
            <a:spLocks noGrp="1"/>
          </p:cNvSpPr>
          <p:nvPr>
            <p:ph type="ftr" sz="quarter" idx="11"/>
          </p:nvPr>
        </p:nvSpPr>
        <p:spPr>
          <a:xfrm>
            <a:off x="0" y="-135017"/>
            <a:ext cx="0" cy="0"/>
          </a:xfrm>
        </p:spPr>
        <p:txBody>
          <a:bodyPr lIns="0" tIns="0" rIns="0" bIns="0"/>
          <a:lstStyle>
            <a:lvl1pPr>
              <a:defRPr sz="100"/>
            </a:lvl1pPr>
          </a:lstStyle>
          <a:p>
            <a:endParaRPr lang="nb-NO"/>
          </a:p>
        </p:txBody>
      </p:sp>
    </p:spTree>
    <p:extLst>
      <p:ext uri="{BB962C8B-B14F-4D97-AF65-F5344CB8AC3E}">
        <p14:creationId xmlns:p14="http://schemas.microsoft.com/office/powerpoint/2010/main" val="3779378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lutningsside">
    <p:bg>
      <p:bgPr>
        <a:solidFill>
          <a:schemeClr val="lt2"/>
        </a:solidFill>
        <a:effectLst/>
      </p:bgPr>
    </p:bg>
    <p:spTree>
      <p:nvGrpSpPr>
        <p:cNvPr id="1" name=""/>
        <p:cNvGrpSpPr/>
        <p:nvPr/>
      </p:nvGrpSpPr>
      <p:grpSpPr>
        <a:xfrm>
          <a:off x="0" y="0"/>
          <a:ext cx="0" cy="0"/>
          <a:chOff x="0" y="0"/>
          <a:chExt cx="0" cy="0"/>
        </a:xfrm>
      </p:grpSpPr>
      <p:pic>
        <p:nvPicPr>
          <p:cNvPr id="8" name="Bilde 7" descr="Et bilde som inneholder lys&#10;&#10;Automatisk generert beskrivelse">
            <a:extLst>
              <a:ext uri="{FF2B5EF4-FFF2-40B4-BE49-F238E27FC236}">
                <a16:creationId xmlns:a16="http://schemas.microsoft.com/office/drawing/2014/main" id="{CBE90EAD-7FC9-4480-A0E8-38F8C82D4735}"/>
              </a:ext>
            </a:extLst>
          </p:cNvPr>
          <p:cNvPicPr>
            <a:picLocks noChangeAspect="1"/>
          </p:cNvPicPr>
          <p:nvPr userDrawn="1"/>
        </p:nvPicPr>
        <p:blipFill>
          <a:blip r:embed="rId2"/>
          <a:stretch>
            <a:fillRect/>
          </a:stretch>
        </p:blipFill>
        <p:spPr>
          <a:xfrm>
            <a:off x="885" y="284"/>
            <a:ext cx="12190230" cy="6857433"/>
          </a:xfrm>
          <a:prstGeom prst="rect">
            <a:avLst/>
          </a:prstGeom>
        </p:spPr>
      </p:pic>
      <p:sp>
        <p:nvSpPr>
          <p:cNvPr id="2" name="Tittel 1">
            <a:extLst>
              <a:ext uri="{FF2B5EF4-FFF2-40B4-BE49-F238E27FC236}">
                <a16:creationId xmlns:a16="http://schemas.microsoft.com/office/drawing/2014/main" id="{97B1DC55-44F6-4069-AF9A-5B34877C4057}"/>
              </a:ext>
            </a:extLst>
          </p:cNvPr>
          <p:cNvSpPr>
            <a:spLocks noGrp="1"/>
          </p:cNvSpPr>
          <p:nvPr>
            <p:ph type="ctrTitle" hasCustomPrompt="1"/>
          </p:nvPr>
        </p:nvSpPr>
        <p:spPr>
          <a:xfrm>
            <a:off x="1045030" y="2992001"/>
            <a:ext cx="5736770" cy="1269578"/>
          </a:xfrm>
        </p:spPr>
        <p:txBody>
          <a:bodyPr lIns="0" tIns="0" rIns="0" bIns="0" anchor="t">
            <a:spAutoFit/>
          </a:bodyPr>
          <a:lstStyle>
            <a:lvl1pPr algn="l">
              <a:lnSpc>
                <a:spcPct val="100000"/>
              </a:lnSpc>
              <a:defRPr sz="8250">
                <a:solidFill>
                  <a:schemeClr val="lt1"/>
                </a:solidFill>
                <a:latin typeface="+mn-lt"/>
              </a:defRPr>
            </a:lvl1pPr>
          </a:lstStyle>
          <a:p>
            <a:r>
              <a:rPr lang="nb-NO"/>
              <a:t>Avslutning</a:t>
            </a:r>
          </a:p>
        </p:txBody>
      </p:sp>
      <p:sp>
        <p:nvSpPr>
          <p:cNvPr id="15" name="TekstSylinder 14">
            <a:extLst>
              <a:ext uri="{FF2B5EF4-FFF2-40B4-BE49-F238E27FC236}">
                <a16:creationId xmlns:a16="http://schemas.microsoft.com/office/drawing/2014/main" id="{4DBFB3BB-A9E2-4452-AE69-64E0C8BDA8F0}"/>
              </a:ext>
            </a:extLst>
          </p:cNvPr>
          <p:cNvSpPr txBox="1"/>
          <p:nvPr userDrawn="1"/>
        </p:nvSpPr>
        <p:spPr>
          <a:xfrm>
            <a:off x="1045030" y="6114758"/>
            <a:ext cx="2434770" cy="380873"/>
          </a:xfrm>
          <a:prstGeom prst="rect">
            <a:avLst/>
          </a:prstGeom>
          <a:noFill/>
        </p:spPr>
        <p:txBody>
          <a:bodyPr wrap="square" lIns="0" rtlCol="0">
            <a:spAutoFit/>
          </a:bodyPr>
          <a:lstStyle/>
          <a:p>
            <a:r>
              <a:rPr lang="nb-NO" sz="1875" b="1">
                <a:solidFill>
                  <a:schemeClr val="lt1"/>
                </a:solidFill>
                <a:latin typeface="+mj-lt"/>
              </a:rPr>
              <a:t>Viken viser vei.</a:t>
            </a:r>
          </a:p>
        </p:txBody>
      </p:sp>
      <p:sp>
        <p:nvSpPr>
          <p:cNvPr id="16" name="TekstSylinder 15">
            <a:extLst>
              <a:ext uri="{FF2B5EF4-FFF2-40B4-BE49-F238E27FC236}">
                <a16:creationId xmlns:a16="http://schemas.microsoft.com/office/drawing/2014/main" id="{11CC2109-F165-4C9A-A92E-B0301059A6DA}"/>
              </a:ext>
            </a:extLst>
          </p:cNvPr>
          <p:cNvSpPr txBox="1"/>
          <p:nvPr userDrawn="1"/>
        </p:nvSpPr>
        <p:spPr>
          <a:xfrm>
            <a:off x="10307188" y="6114758"/>
            <a:ext cx="1478412" cy="380873"/>
          </a:xfrm>
          <a:prstGeom prst="rect">
            <a:avLst/>
          </a:prstGeom>
          <a:noFill/>
        </p:spPr>
        <p:txBody>
          <a:bodyPr wrap="square" lIns="0" rtlCol="0">
            <a:spAutoFit/>
          </a:bodyPr>
          <a:lstStyle/>
          <a:p>
            <a:r>
              <a:rPr lang="nb-NO" sz="1875" b="1">
                <a:solidFill>
                  <a:schemeClr val="lt1"/>
                </a:solidFill>
                <a:latin typeface="+mj-lt"/>
              </a:rPr>
              <a:t>viken.no</a:t>
            </a:r>
          </a:p>
        </p:txBody>
      </p:sp>
      <p:sp>
        <p:nvSpPr>
          <p:cNvPr id="14" name="Plassholder for dato 3">
            <a:extLst>
              <a:ext uri="{FF2B5EF4-FFF2-40B4-BE49-F238E27FC236}">
                <a16:creationId xmlns:a16="http://schemas.microsoft.com/office/drawing/2014/main" id="{ED8935C5-843E-4C46-8DC9-D1E23375226E}"/>
              </a:ext>
            </a:extLst>
          </p:cNvPr>
          <p:cNvSpPr>
            <a:spLocks noGrp="1"/>
          </p:cNvSpPr>
          <p:nvPr>
            <p:ph type="dt" sz="half" idx="10"/>
          </p:nvPr>
        </p:nvSpPr>
        <p:spPr>
          <a:xfrm>
            <a:off x="0" y="-135017"/>
            <a:ext cx="0" cy="0"/>
          </a:xfrm>
        </p:spPr>
        <p:txBody>
          <a:bodyPr lIns="0" tIns="0" rIns="0" bIns="0"/>
          <a:lstStyle>
            <a:lvl1pPr>
              <a:defRPr sz="100"/>
            </a:lvl1pPr>
          </a:lstStyle>
          <a:p>
            <a:fld id="{7420E965-D13E-4770-852F-F65F35A78476}" type="datetime1">
              <a:rPr lang="nb-NO" smtClean="0"/>
              <a:pPr/>
              <a:t>14.09.2020</a:t>
            </a:fld>
            <a:endParaRPr lang="nb-NO"/>
          </a:p>
        </p:txBody>
      </p:sp>
      <p:sp>
        <p:nvSpPr>
          <p:cNvPr id="17" name="Plassholder for bunntekst 4">
            <a:extLst>
              <a:ext uri="{FF2B5EF4-FFF2-40B4-BE49-F238E27FC236}">
                <a16:creationId xmlns:a16="http://schemas.microsoft.com/office/drawing/2014/main" id="{2D2F0BF3-BE6D-4B80-BA41-C2FBF43789BD}"/>
              </a:ext>
            </a:extLst>
          </p:cNvPr>
          <p:cNvSpPr>
            <a:spLocks noGrp="1"/>
          </p:cNvSpPr>
          <p:nvPr>
            <p:ph type="ftr" sz="quarter" idx="11"/>
          </p:nvPr>
        </p:nvSpPr>
        <p:spPr>
          <a:xfrm>
            <a:off x="0" y="-135017"/>
            <a:ext cx="0" cy="0"/>
          </a:xfrm>
        </p:spPr>
        <p:txBody>
          <a:bodyPr lIns="0" tIns="0" rIns="0" bIns="0"/>
          <a:lstStyle>
            <a:lvl1pPr>
              <a:defRPr sz="100"/>
            </a:lvl1pPr>
          </a:lstStyle>
          <a:p>
            <a:endParaRPr lang="nb-NO"/>
          </a:p>
        </p:txBody>
      </p:sp>
      <p:sp>
        <p:nvSpPr>
          <p:cNvPr id="18" name="Plassholder for lysbildenummer 5">
            <a:extLst>
              <a:ext uri="{FF2B5EF4-FFF2-40B4-BE49-F238E27FC236}">
                <a16:creationId xmlns:a16="http://schemas.microsoft.com/office/drawing/2014/main" id="{98485F1A-EDC7-4955-99D0-A8F85021B795}"/>
              </a:ext>
            </a:extLst>
          </p:cNvPr>
          <p:cNvSpPr>
            <a:spLocks noGrp="1"/>
          </p:cNvSpPr>
          <p:nvPr>
            <p:ph type="sldNum" sz="quarter" idx="12"/>
          </p:nvPr>
        </p:nvSpPr>
        <p:spPr>
          <a:xfrm>
            <a:off x="0" y="-135017"/>
            <a:ext cx="0" cy="0"/>
          </a:xfrm>
        </p:spPr>
        <p:txBody>
          <a:bodyPr lIns="0" tIns="0" rIns="0" bIns="0"/>
          <a:lstStyle>
            <a:lvl1pPr>
              <a:defRPr sz="100"/>
            </a:lvl1pPr>
          </a:lstStyle>
          <a:p>
            <a:fld id="{FBDFE5B2-30AA-4B07-A289-8689B0294A66}" type="slidenum">
              <a:rPr lang="nb-NO" smtClean="0"/>
              <a:pPr/>
              <a:t>‹#›</a:t>
            </a:fld>
            <a:endParaRPr lang="nb-NO"/>
          </a:p>
        </p:txBody>
      </p:sp>
      <p:pic>
        <p:nvPicPr>
          <p:cNvPr id="19" name="Grafikk 18">
            <a:extLst>
              <a:ext uri="{FF2B5EF4-FFF2-40B4-BE49-F238E27FC236}">
                <a16:creationId xmlns:a16="http://schemas.microsoft.com/office/drawing/2014/main" id="{33EBA9B3-0312-49E6-83AD-134432FF45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5030" y="793898"/>
            <a:ext cx="2050650" cy="606747"/>
          </a:xfrm>
          <a:prstGeom prst="rect">
            <a:avLst/>
          </a:prstGeom>
        </p:spPr>
      </p:pic>
    </p:spTree>
    <p:extLst>
      <p:ext uri="{BB962C8B-B14F-4D97-AF65-F5344CB8AC3E}">
        <p14:creationId xmlns:p14="http://schemas.microsoft.com/office/powerpoint/2010/main" val="364411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930DA7-9335-4E46-9D83-420FC8BE556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5CC9872-E4D6-4729-80A2-7FA451248D66}"/>
              </a:ext>
            </a:extLst>
          </p:cNvPr>
          <p:cNvSpPr>
            <a:spLocks noGrp="1"/>
          </p:cNvSpPr>
          <p:nvPr>
            <p:ph idx="1"/>
          </p:nvPr>
        </p:nvSpPr>
        <p:spPr>
          <a:xfrm>
            <a:off x="838200" y="1825625"/>
            <a:ext cx="10515600" cy="375566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14C5C33-0EC6-416F-9FED-B905746D57AC}"/>
              </a:ext>
            </a:extLst>
          </p:cNvPr>
          <p:cNvSpPr>
            <a:spLocks noGrp="1"/>
          </p:cNvSpPr>
          <p:nvPr>
            <p:ph type="dt" sz="half" idx="10"/>
          </p:nvPr>
        </p:nvSpPr>
        <p:spPr/>
        <p:txBody>
          <a:bodyPr/>
          <a:lstStyle/>
          <a:p>
            <a:fld id="{067E344A-EDEF-4C3E-B8DA-21A4FE7D536C}" type="datetime1">
              <a:rPr lang="nb-NO" smtClean="0"/>
              <a:t>14.09.2020</a:t>
            </a:fld>
            <a:endParaRPr lang="nb-NO"/>
          </a:p>
        </p:txBody>
      </p:sp>
      <p:sp>
        <p:nvSpPr>
          <p:cNvPr id="5" name="Plassholder for bunntekst 4">
            <a:extLst>
              <a:ext uri="{FF2B5EF4-FFF2-40B4-BE49-F238E27FC236}">
                <a16:creationId xmlns:a16="http://schemas.microsoft.com/office/drawing/2014/main" id="{28E329F5-FA29-4C37-A90C-58A8BB5AD66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8D4DB3E-5BB2-449A-836D-41ECA9D5A743}"/>
              </a:ext>
            </a:extLst>
          </p:cNvPr>
          <p:cNvSpPr>
            <a:spLocks noGrp="1"/>
          </p:cNvSpPr>
          <p:nvPr>
            <p:ph type="sldNum" sz="quarter" idx="12"/>
          </p:nvPr>
        </p:nvSpPr>
        <p:spPr/>
        <p:txBody>
          <a:bodyPr/>
          <a:lstStyle/>
          <a:p>
            <a:fld id="{C08F3F8D-13D9-476F-8913-874048E624AA}" type="slidenum">
              <a:rPr lang="nb-NO" smtClean="0"/>
              <a:t>‹#›</a:t>
            </a:fld>
            <a:endParaRPr lang="nb-NO"/>
          </a:p>
        </p:txBody>
      </p:sp>
    </p:spTree>
    <p:extLst>
      <p:ext uri="{BB962C8B-B14F-4D97-AF65-F5344CB8AC3E}">
        <p14:creationId xmlns:p14="http://schemas.microsoft.com/office/powerpoint/2010/main" val="34398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kort tittel)">
    <p:bg>
      <p:bgPr>
        <a:solidFill>
          <a:schemeClr val="lt2"/>
        </a:solidFill>
        <a:effectLst/>
      </p:bgPr>
    </p:bg>
    <p:spTree>
      <p:nvGrpSpPr>
        <p:cNvPr id="1" name=""/>
        <p:cNvGrpSpPr/>
        <p:nvPr/>
      </p:nvGrpSpPr>
      <p:grpSpPr>
        <a:xfrm>
          <a:off x="0" y="0"/>
          <a:ext cx="0" cy="0"/>
          <a:chOff x="0" y="0"/>
          <a:chExt cx="0" cy="0"/>
        </a:xfrm>
      </p:grpSpPr>
      <p:pic>
        <p:nvPicPr>
          <p:cNvPr id="8" name="Bilde 7" descr="Et bilde som inneholder lys&#10;&#10;Automatisk generert beskrivelse">
            <a:extLst>
              <a:ext uri="{FF2B5EF4-FFF2-40B4-BE49-F238E27FC236}">
                <a16:creationId xmlns:a16="http://schemas.microsoft.com/office/drawing/2014/main" id="{CBE90EAD-7FC9-4480-A0E8-38F8C82D4735}"/>
              </a:ext>
            </a:extLst>
          </p:cNvPr>
          <p:cNvPicPr>
            <a:picLocks noChangeAspect="1"/>
          </p:cNvPicPr>
          <p:nvPr userDrawn="1"/>
        </p:nvPicPr>
        <p:blipFill>
          <a:blip r:embed="rId2"/>
          <a:stretch>
            <a:fillRect/>
          </a:stretch>
        </p:blipFill>
        <p:spPr>
          <a:xfrm>
            <a:off x="885" y="284"/>
            <a:ext cx="12190230" cy="6857433"/>
          </a:xfrm>
          <a:prstGeom prst="rect">
            <a:avLst/>
          </a:prstGeom>
        </p:spPr>
      </p:pic>
      <p:sp>
        <p:nvSpPr>
          <p:cNvPr id="2" name="Tittel 1">
            <a:extLst>
              <a:ext uri="{FF2B5EF4-FFF2-40B4-BE49-F238E27FC236}">
                <a16:creationId xmlns:a16="http://schemas.microsoft.com/office/drawing/2014/main" id="{97B1DC55-44F6-4069-AF9A-5B34877C4057}"/>
              </a:ext>
            </a:extLst>
          </p:cNvPr>
          <p:cNvSpPr>
            <a:spLocks noGrp="1"/>
          </p:cNvSpPr>
          <p:nvPr>
            <p:ph type="ctrTitle" hasCustomPrompt="1"/>
          </p:nvPr>
        </p:nvSpPr>
        <p:spPr>
          <a:xfrm>
            <a:off x="1045030" y="2437197"/>
            <a:ext cx="5736770" cy="1615827"/>
          </a:xfrm>
        </p:spPr>
        <p:txBody>
          <a:bodyPr lIns="0" tIns="0" rIns="0" bIns="0" anchor="t">
            <a:noAutofit/>
          </a:bodyPr>
          <a:lstStyle>
            <a:lvl1pPr algn="l">
              <a:lnSpc>
                <a:spcPct val="100000"/>
              </a:lnSpc>
              <a:defRPr sz="10500">
                <a:solidFill>
                  <a:schemeClr val="lt1"/>
                </a:solidFill>
              </a:defRPr>
            </a:lvl1pPr>
          </a:lstStyle>
          <a:p>
            <a:r>
              <a:rPr lang="nb-NO"/>
              <a:t>Kort tittel</a:t>
            </a:r>
          </a:p>
        </p:txBody>
      </p:sp>
      <p:pic>
        <p:nvPicPr>
          <p:cNvPr id="9" name="Grafikk 8">
            <a:extLst>
              <a:ext uri="{FF2B5EF4-FFF2-40B4-BE49-F238E27FC236}">
                <a16:creationId xmlns:a16="http://schemas.microsoft.com/office/drawing/2014/main" id="{2A15006B-E6FC-4BC1-9F85-D5213386E3E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5030" y="793899"/>
            <a:ext cx="2050650" cy="606747"/>
          </a:xfrm>
          <a:prstGeom prst="rect">
            <a:avLst/>
          </a:prstGeom>
        </p:spPr>
      </p:pic>
      <p:sp>
        <p:nvSpPr>
          <p:cNvPr id="13" name="Plassholder for tekst 12">
            <a:extLst>
              <a:ext uri="{FF2B5EF4-FFF2-40B4-BE49-F238E27FC236}">
                <a16:creationId xmlns:a16="http://schemas.microsoft.com/office/drawing/2014/main" id="{CBB3E1A1-149E-43EF-A00B-E73E2FD2324E}"/>
              </a:ext>
            </a:extLst>
          </p:cNvPr>
          <p:cNvSpPr>
            <a:spLocks noGrp="1"/>
          </p:cNvSpPr>
          <p:nvPr>
            <p:ph type="body" sz="quarter" idx="13" hasCustomPrompt="1"/>
          </p:nvPr>
        </p:nvSpPr>
        <p:spPr>
          <a:xfrm>
            <a:off x="1045030" y="4717653"/>
            <a:ext cx="4390570" cy="346249"/>
          </a:xfrm>
        </p:spPr>
        <p:txBody>
          <a:bodyPr>
            <a:noAutofit/>
          </a:bodyPr>
          <a:lstStyle>
            <a:lvl1pPr marL="0" indent="0">
              <a:lnSpc>
                <a:spcPct val="100000"/>
              </a:lnSpc>
              <a:spcAft>
                <a:spcPts val="0"/>
              </a:spcAft>
              <a:buNone/>
              <a:defRPr>
                <a:solidFill>
                  <a:schemeClr val="lt1"/>
                </a:solidFill>
              </a:defRPr>
            </a:lvl1pPr>
          </a:lstStyle>
          <a:p>
            <a:pPr lvl="0"/>
            <a:r>
              <a:rPr lang="nb-NO"/>
              <a:t>Dato, navn og sted</a:t>
            </a:r>
          </a:p>
        </p:txBody>
      </p:sp>
      <p:sp>
        <p:nvSpPr>
          <p:cNvPr id="15" name="TekstSylinder 14">
            <a:extLst>
              <a:ext uri="{FF2B5EF4-FFF2-40B4-BE49-F238E27FC236}">
                <a16:creationId xmlns:a16="http://schemas.microsoft.com/office/drawing/2014/main" id="{4DBFB3BB-A9E2-4452-AE69-64E0C8BDA8F0}"/>
              </a:ext>
            </a:extLst>
          </p:cNvPr>
          <p:cNvSpPr txBox="1"/>
          <p:nvPr userDrawn="1"/>
        </p:nvSpPr>
        <p:spPr>
          <a:xfrm>
            <a:off x="1045030" y="6114758"/>
            <a:ext cx="2434770" cy="380873"/>
          </a:xfrm>
          <a:prstGeom prst="rect">
            <a:avLst/>
          </a:prstGeom>
          <a:noFill/>
        </p:spPr>
        <p:txBody>
          <a:bodyPr wrap="square" lIns="0" rtlCol="0">
            <a:spAutoFit/>
          </a:bodyPr>
          <a:lstStyle/>
          <a:p>
            <a:r>
              <a:rPr lang="nb-NO" sz="1875" b="1">
                <a:solidFill>
                  <a:schemeClr val="lt1"/>
                </a:solidFill>
                <a:latin typeface="+mj-lt"/>
              </a:rPr>
              <a:t>Viken viser vei.</a:t>
            </a:r>
          </a:p>
        </p:txBody>
      </p:sp>
      <p:sp>
        <p:nvSpPr>
          <p:cNvPr id="16" name="TekstSylinder 15">
            <a:extLst>
              <a:ext uri="{FF2B5EF4-FFF2-40B4-BE49-F238E27FC236}">
                <a16:creationId xmlns:a16="http://schemas.microsoft.com/office/drawing/2014/main" id="{11CC2109-F165-4C9A-A92E-B0301059A6DA}"/>
              </a:ext>
            </a:extLst>
          </p:cNvPr>
          <p:cNvSpPr txBox="1"/>
          <p:nvPr userDrawn="1"/>
        </p:nvSpPr>
        <p:spPr>
          <a:xfrm>
            <a:off x="10307188" y="6114758"/>
            <a:ext cx="1478412" cy="380873"/>
          </a:xfrm>
          <a:prstGeom prst="rect">
            <a:avLst/>
          </a:prstGeom>
          <a:noFill/>
        </p:spPr>
        <p:txBody>
          <a:bodyPr wrap="square" lIns="0" rtlCol="0">
            <a:spAutoFit/>
          </a:bodyPr>
          <a:lstStyle/>
          <a:p>
            <a:r>
              <a:rPr lang="nb-NO" sz="1875" b="1">
                <a:solidFill>
                  <a:schemeClr val="lt1"/>
                </a:solidFill>
                <a:latin typeface="+mj-lt"/>
              </a:rPr>
              <a:t>viken.no</a:t>
            </a:r>
          </a:p>
        </p:txBody>
      </p:sp>
      <p:sp>
        <p:nvSpPr>
          <p:cNvPr id="14" name="Plassholder for dato 3">
            <a:extLst>
              <a:ext uri="{FF2B5EF4-FFF2-40B4-BE49-F238E27FC236}">
                <a16:creationId xmlns:a16="http://schemas.microsoft.com/office/drawing/2014/main" id="{0BA62BB3-92B3-475B-BC06-D90B196945C7}"/>
              </a:ext>
            </a:extLst>
          </p:cNvPr>
          <p:cNvSpPr>
            <a:spLocks noGrp="1"/>
          </p:cNvSpPr>
          <p:nvPr>
            <p:ph type="dt" sz="half" idx="10"/>
          </p:nvPr>
        </p:nvSpPr>
        <p:spPr>
          <a:xfrm>
            <a:off x="0" y="-135017"/>
            <a:ext cx="0" cy="0"/>
          </a:xfrm>
        </p:spPr>
        <p:txBody>
          <a:bodyPr lIns="0" tIns="0" rIns="0" bIns="0"/>
          <a:lstStyle>
            <a:lvl1pPr>
              <a:defRPr sz="100"/>
            </a:lvl1pPr>
          </a:lstStyle>
          <a:p>
            <a:fld id="{7420E965-D13E-4770-852F-F65F35A78476}" type="datetime1">
              <a:rPr lang="nb-NO" smtClean="0"/>
              <a:pPr/>
              <a:t>14.09.2020</a:t>
            </a:fld>
            <a:endParaRPr lang="nb-NO"/>
          </a:p>
        </p:txBody>
      </p:sp>
      <p:sp>
        <p:nvSpPr>
          <p:cNvPr id="17" name="Plassholder for bunntekst 4">
            <a:extLst>
              <a:ext uri="{FF2B5EF4-FFF2-40B4-BE49-F238E27FC236}">
                <a16:creationId xmlns:a16="http://schemas.microsoft.com/office/drawing/2014/main" id="{91279D8C-2C67-4655-944A-1B3E23E019CC}"/>
              </a:ext>
            </a:extLst>
          </p:cNvPr>
          <p:cNvSpPr>
            <a:spLocks noGrp="1"/>
          </p:cNvSpPr>
          <p:nvPr>
            <p:ph type="ftr" sz="quarter" idx="11"/>
          </p:nvPr>
        </p:nvSpPr>
        <p:spPr>
          <a:xfrm>
            <a:off x="0" y="-135017"/>
            <a:ext cx="0" cy="0"/>
          </a:xfrm>
        </p:spPr>
        <p:txBody>
          <a:bodyPr lIns="0" tIns="0" rIns="0" bIns="0"/>
          <a:lstStyle>
            <a:lvl1pPr>
              <a:defRPr sz="100"/>
            </a:lvl1pPr>
          </a:lstStyle>
          <a:p>
            <a:endParaRPr lang="nb-NO"/>
          </a:p>
        </p:txBody>
      </p:sp>
      <p:sp>
        <p:nvSpPr>
          <p:cNvPr id="18" name="Plassholder for lysbildenummer 5">
            <a:extLst>
              <a:ext uri="{FF2B5EF4-FFF2-40B4-BE49-F238E27FC236}">
                <a16:creationId xmlns:a16="http://schemas.microsoft.com/office/drawing/2014/main" id="{04C14438-9EBA-464A-9953-D7E0574655F1}"/>
              </a:ext>
            </a:extLst>
          </p:cNvPr>
          <p:cNvSpPr>
            <a:spLocks noGrp="1"/>
          </p:cNvSpPr>
          <p:nvPr>
            <p:ph type="sldNum" sz="quarter" idx="12"/>
          </p:nvPr>
        </p:nvSpPr>
        <p:spPr>
          <a:xfrm>
            <a:off x="0" y="-135017"/>
            <a:ext cx="0" cy="0"/>
          </a:xfrm>
        </p:spPr>
        <p:txBody>
          <a:bodyPr lIns="0" tIns="0" rIns="0" bIns="0"/>
          <a:lstStyle>
            <a:lvl1pPr>
              <a:defRPr sz="100"/>
            </a:lvl1pPr>
          </a:lstStyle>
          <a:p>
            <a:fld id="{FBDFE5B2-30AA-4B07-A289-8689B0294A66}" type="slidenum">
              <a:rPr lang="nb-NO" smtClean="0"/>
              <a:pPr/>
              <a:t>‹#›</a:t>
            </a:fld>
            <a:endParaRPr lang="nb-NO"/>
          </a:p>
        </p:txBody>
      </p:sp>
      <p:sp>
        <p:nvSpPr>
          <p:cNvPr id="11" name="Undertittel 2">
            <a:extLst>
              <a:ext uri="{FF2B5EF4-FFF2-40B4-BE49-F238E27FC236}">
                <a16:creationId xmlns:a16="http://schemas.microsoft.com/office/drawing/2014/main" id="{099D210E-CF77-49AA-BCC8-3DD1EACB88BA}"/>
              </a:ext>
            </a:extLst>
          </p:cNvPr>
          <p:cNvSpPr>
            <a:spLocks noGrp="1"/>
          </p:cNvSpPr>
          <p:nvPr>
            <p:ph type="subTitle" idx="1"/>
          </p:nvPr>
        </p:nvSpPr>
        <p:spPr>
          <a:xfrm>
            <a:off x="1045030" y="3833907"/>
            <a:ext cx="5736770" cy="519373"/>
          </a:xfrm>
        </p:spPr>
        <p:txBody>
          <a:bodyPr wrap="square" lIns="0" tIns="0" rIns="0" bIns="0" anchor="t">
            <a:noAutofit/>
          </a:bodyPr>
          <a:lstStyle>
            <a:lvl1pPr marL="0" indent="0" algn="l">
              <a:lnSpc>
                <a:spcPct val="100000"/>
              </a:lnSpc>
              <a:buNone/>
              <a:defRPr sz="3375">
                <a:solidFill>
                  <a:schemeClr val="lt1"/>
                </a:solidFill>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nb-NO"/>
              <a:t>Klikk for å redigere undertittelstil i malen</a:t>
            </a:r>
          </a:p>
        </p:txBody>
      </p:sp>
    </p:spTree>
    <p:extLst>
      <p:ext uri="{BB962C8B-B14F-4D97-AF65-F5344CB8AC3E}">
        <p14:creationId xmlns:p14="http://schemas.microsoft.com/office/powerpoint/2010/main" val="2643423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uten pil">
    <p:bg>
      <p:bgPr>
        <a:solidFill>
          <a:schemeClr val="lt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B1DC55-44F6-4069-AF9A-5B34877C4057}"/>
              </a:ext>
            </a:extLst>
          </p:cNvPr>
          <p:cNvSpPr>
            <a:spLocks noGrp="1"/>
          </p:cNvSpPr>
          <p:nvPr>
            <p:ph type="ctrTitle"/>
          </p:nvPr>
        </p:nvSpPr>
        <p:spPr>
          <a:xfrm>
            <a:off x="1045029" y="2513397"/>
            <a:ext cx="7914035" cy="1384995"/>
          </a:xfrm>
        </p:spPr>
        <p:txBody>
          <a:bodyPr lIns="0" tIns="0" rIns="0" bIns="0" anchor="t">
            <a:noAutofit/>
          </a:bodyPr>
          <a:lstStyle>
            <a:lvl1pPr algn="l">
              <a:lnSpc>
                <a:spcPct val="100000"/>
              </a:lnSpc>
              <a:defRPr sz="4500">
                <a:solidFill>
                  <a:schemeClr val="lt1"/>
                </a:solidFill>
              </a:defRPr>
            </a:lvl1pPr>
          </a:lstStyle>
          <a:p>
            <a:r>
              <a:rPr lang="nb-NO"/>
              <a:t>Klikk for å redigere tittelstil</a:t>
            </a:r>
          </a:p>
        </p:txBody>
      </p:sp>
      <p:sp>
        <p:nvSpPr>
          <p:cNvPr id="3" name="Undertittel 2">
            <a:extLst>
              <a:ext uri="{FF2B5EF4-FFF2-40B4-BE49-F238E27FC236}">
                <a16:creationId xmlns:a16="http://schemas.microsoft.com/office/drawing/2014/main" id="{3D8B9EDE-1B0E-47B9-B29A-E0C8F33B6717}"/>
              </a:ext>
            </a:extLst>
          </p:cNvPr>
          <p:cNvSpPr>
            <a:spLocks noGrp="1"/>
          </p:cNvSpPr>
          <p:nvPr>
            <p:ph type="subTitle" idx="1"/>
          </p:nvPr>
        </p:nvSpPr>
        <p:spPr>
          <a:xfrm>
            <a:off x="1045029" y="3833907"/>
            <a:ext cx="7914035" cy="519373"/>
          </a:xfrm>
        </p:spPr>
        <p:txBody>
          <a:bodyPr wrap="square" lIns="0" tIns="0" rIns="0" bIns="0" anchor="t">
            <a:noAutofit/>
          </a:bodyPr>
          <a:lstStyle>
            <a:lvl1pPr marL="0" indent="0" algn="l">
              <a:lnSpc>
                <a:spcPct val="100000"/>
              </a:lnSpc>
              <a:buNone/>
              <a:defRPr sz="3375">
                <a:solidFill>
                  <a:schemeClr val="lt1"/>
                </a:solidFill>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nb-NO"/>
              <a:t>Klikk for å redigere undertittelstil i malen</a:t>
            </a:r>
          </a:p>
        </p:txBody>
      </p:sp>
      <p:pic>
        <p:nvPicPr>
          <p:cNvPr id="9" name="Grafikk 8">
            <a:extLst>
              <a:ext uri="{FF2B5EF4-FFF2-40B4-BE49-F238E27FC236}">
                <a16:creationId xmlns:a16="http://schemas.microsoft.com/office/drawing/2014/main" id="{2A15006B-E6FC-4BC1-9F85-D5213386E3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5030" y="793899"/>
            <a:ext cx="2050650" cy="606747"/>
          </a:xfrm>
          <a:prstGeom prst="rect">
            <a:avLst/>
          </a:prstGeom>
        </p:spPr>
      </p:pic>
      <p:sp>
        <p:nvSpPr>
          <p:cNvPr id="13" name="Plassholder for tekst 12">
            <a:extLst>
              <a:ext uri="{FF2B5EF4-FFF2-40B4-BE49-F238E27FC236}">
                <a16:creationId xmlns:a16="http://schemas.microsoft.com/office/drawing/2014/main" id="{CBB3E1A1-149E-43EF-A00B-E73E2FD2324E}"/>
              </a:ext>
            </a:extLst>
          </p:cNvPr>
          <p:cNvSpPr>
            <a:spLocks noGrp="1"/>
          </p:cNvSpPr>
          <p:nvPr>
            <p:ph type="body" sz="quarter" idx="13" hasCustomPrompt="1"/>
          </p:nvPr>
        </p:nvSpPr>
        <p:spPr>
          <a:xfrm>
            <a:off x="1045030" y="4717653"/>
            <a:ext cx="7914034" cy="346249"/>
          </a:xfrm>
        </p:spPr>
        <p:txBody>
          <a:bodyPr>
            <a:noAutofit/>
          </a:bodyPr>
          <a:lstStyle>
            <a:lvl1pPr marL="0" indent="0">
              <a:lnSpc>
                <a:spcPct val="100000"/>
              </a:lnSpc>
              <a:spcAft>
                <a:spcPts val="0"/>
              </a:spcAft>
              <a:buNone/>
              <a:defRPr>
                <a:solidFill>
                  <a:schemeClr val="lt1"/>
                </a:solidFill>
              </a:defRPr>
            </a:lvl1pPr>
          </a:lstStyle>
          <a:p>
            <a:pPr lvl="0"/>
            <a:r>
              <a:rPr lang="nb-NO"/>
              <a:t>Dato, navn og sted</a:t>
            </a:r>
          </a:p>
        </p:txBody>
      </p:sp>
      <p:sp>
        <p:nvSpPr>
          <p:cNvPr id="15" name="TekstSylinder 14">
            <a:extLst>
              <a:ext uri="{FF2B5EF4-FFF2-40B4-BE49-F238E27FC236}">
                <a16:creationId xmlns:a16="http://schemas.microsoft.com/office/drawing/2014/main" id="{4DBFB3BB-A9E2-4452-AE69-64E0C8BDA8F0}"/>
              </a:ext>
            </a:extLst>
          </p:cNvPr>
          <p:cNvSpPr txBox="1"/>
          <p:nvPr userDrawn="1"/>
        </p:nvSpPr>
        <p:spPr>
          <a:xfrm>
            <a:off x="1045030" y="6114758"/>
            <a:ext cx="2434770" cy="380873"/>
          </a:xfrm>
          <a:prstGeom prst="rect">
            <a:avLst/>
          </a:prstGeom>
          <a:noFill/>
        </p:spPr>
        <p:txBody>
          <a:bodyPr wrap="square" lIns="0" rtlCol="0">
            <a:spAutoFit/>
          </a:bodyPr>
          <a:lstStyle/>
          <a:p>
            <a:r>
              <a:rPr lang="nb-NO" sz="1875" b="1">
                <a:solidFill>
                  <a:schemeClr val="lt1"/>
                </a:solidFill>
                <a:latin typeface="+mj-lt"/>
              </a:rPr>
              <a:t>Viken viser vei.</a:t>
            </a:r>
          </a:p>
        </p:txBody>
      </p:sp>
      <p:sp>
        <p:nvSpPr>
          <p:cNvPr id="16" name="TekstSylinder 15">
            <a:extLst>
              <a:ext uri="{FF2B5EF4-FFF2-40B4-BE49-F238E27FC236}">
                <a16:creationId xmlns:a16="http://schemas.microsoft.com/office/drawing/2014/main" id="{11CC2109-F165-4C9A-A92E-B0301059A6DA}"/>
              </a:ext>
            </a:extLst>
          </p:cNvPr>
          <p:cNvSpPr txBox="1"/>
          <p:nvPr userDrawn="1"/>
        </p:nvSpPr>
        <p:spPr>
          <a:xfrm>
            <a:off x="10307188" y="6114758"/>
            <a:ext cx="1478412" cy="380873"/>
          </a:xfrm>
          <a:prstGeom prst="rect">
            <a:avLst/>
          </a:prstGeom>
          <a:noFill/>
        </p:spPr>
        <p:txBody>
          <a:bodyPr wrap="square" lIns="0" rtlCol="0">
            <a:spAutoFit/>
          </a:bodyPr>
          <a:lstStyle/>
          <a:p>
            <a:r>
              <a:rPr lang="nb-NO" sz="1875" b="1">
                <a:solidFill>
                  <a:schemeClr val="lt1"/>
                </a:solidFill>
                <a:latin typeface="+mj-lt"/>
              </a:rPr>
              <a:t>viken.no</a:t>
            </a:r>
          </a:p>
        </p:txBody>
      </p:sp>
      <p:sp>
        <p:nvSpPr>
          <p:cNvPr id="18" name="Plassholder for dato 3">
            <a:extLst>
              <a:ext uri="{FF2B5EF4-FFF2-40B4-BE49-F238E27FC236}">
                <a16:creationId xmlns:a16="http://schemas.microsoft.com/office/drawing/2014/main" id="{3152A350-489F-4862-8F54-71BDAE4F6405}"/>
              </a:ext>
            </a:extLst>
          </p:cNvPr>
          <p:cNvSpPr>
            <a:spLocks noGrp="1"/>
          </p:cNvSpPr>
          <p:nvPr>
            <p:ph type="dt" sz="half" idx="10"/>
          </p:nvPr>
        </p:nvSpPr>
        <p:spPr>
          <a:xfrm>
            <a:off x="0" y="-135017"/>
            <a:ext cx="0" cy="0"/>
          </a:xfrm>
        </p:spPr>
        <p:txBody>
          <a:bodyPr lIns="0" tIns="0" rIns="0" bIns="0"/>
          <a:lstStyle>
            <a:lvl1pPr>
              <a:defRPr sz="100"/>
            </a:lvl1pPr>
          </a:lstStyle>
          <a:p>
            <a:fld id="{7420E965-D13E-4770-852F-F65F35A78476}" type="datetime1">
              <a:rPr lang="nb-NO" smtClean="0"/>
              <a:pPr/>
              <a:t>14.09.2020</a:t>
            </a:fld>
            <a:endParaRPr lang="nb-NO"/>
          </a:p>
        </p:txBody>
      </p:sp>
      <p:sp>
        <p:nvSpPr>
          <p:cNvPr id="19" name="Plassholder for bunntekst 4">
            <a:extLst>
              <a:ext uri="{FF2B5EF4-FFF2-40B4-BE49-F238E27FC236}">
                <a16:creationId xmlns:a16="http://schemas.microsoft.com/office/drawing/2014/main" id="{FEF2B48C-81A4-4001-B469-8F8419D63297}"/>
              </a:ext>
            </a:extLst>
          </p:cNvPr>
          <p:cNvSpPr>
            <a:spLocks noGrp="1"/>
          </p:cNvSpPr>
          <p:nvPr>
            <p:ph type="ftr" sz="quarter" idx="11"/>
          </p:nvPr>
        </p:nvSpPr>
        <p:spPr>
          <a:xfrm>
            <a:off x="0" y="-135017"/>
            <a:ext cx="0" cy="0"/>
          </a:xfrm>
        </p:spPr>
        <p:txBody>
          <a:bodyPr lIns="0" tIns="0" rIns="0" bIns="0"/>
          <a:lstStyle>
            <a:lvl1pPr>
              <a:defRPr sz="100"/>
            </a:lvl1pPr>
          </a:lstStyle>
          <a:p>
            <a:endParaRPr lang="nb-NO"/>
          </a:p>
        </p:txBody>
      </p:sp>
      <p:sp>
        <p:nvSpPr>
          <p:cNvPr id="20" name="Plassholder for lysbildenummer 5">
            <a:extLst>
              <a:ext uri="{FF2B5EF4-FFF2-40B4-BE49-F238E27FC236}">
                <a16:creationId xmlns:a16="http://schemas.microsoft.com/office/drawing/2014/main" id="{18BF42A2-AF0C-44F9-9BA2-94A441153EA9}"/>
              </a:ext>
            </a:extLst>
          </p:cNvPr>
          <p:cNvSpPr>
            <a:spLocks noGrp="1"/>
          </p:cNvSpPr>
          <p:nvPr>
            <p:ph type="sldNum" sz="quarter" idx="12"/>
          </p:nvPr>
        </p:nvSpPr>
        <p:spPr>
          <a:xfrm>
            <a:off x="0" y="-135017"/>
            <a:ext cx="0" cy="0"/>
          </a:xfrm>
        </p:spPr>
        <p:txBody>
          <a:bodyPr lIns="0" tIns="0" rIns="0" bIns="0"/>
          <a:lstStyle>
            <a:lvl1pPr>
              <a:defRPr sz="100"/>
            </a:lvl1pPr>
          </a:lstStyle>
          <a:p>
            <a:fld id="{FBDFE5B2-30AA-4B07-A289-8689B0294A66}" type="slidenum">
              <a:rPr lang="nb-NO" smtClean="0"/>
              <a:pPr/>
              <a:t>‹#›</a:t>
            </a:fld>
            <a:endParaRPr lang="nb-NO"/>
          </a:p>
        </p:txBody>
      </p:sp>
    </p:spTree>
    <p:extLst>
      <p:ext uri="{BB962C8B-B14F-4D97-AF65-F5344CB8AC3E}">
        <p14:creationId xmlns:p14="http://schemas.microsoft.com/office/powerpoint/2010/main" val="1396489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bg>
      <p:bgPr>
        <a:solidFill>
          <a:schemeClr val="lt2"/>
        </a:solidFill>
        <a:effectLst/>
      </p:bgPr>
    </p:bg>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12D20A38-943D-4168-90FF-FDD1105BEC15}"/>
              </a:ext>
            </a:extLst>
          </p:cNvPr>
          <p:cNvSpPr>
            <a:spLocks noGrp="1"/>
          </p:cNvSpPr>
          <p:nvPr>
            <p:ph type="pic" sz="quarter" idx="14"/>
          </p:nvPr>
        </p:nvSpPr>
        <p:spPr>
          <a:xfrm>
            <a:off x="7660858" y="0"/>
            <a:ext cx="4531142" cy="6858000"/>
          </a:xfrm>
          <a:solidFill>
            <a:schemeClr val="bg1">
              <a:lumMod val="85000"/>
            </a:schemeClr>
          </a:solidFill>
        </p:spPr>
        <p:txBody>
          <a:bodyPr/>
          <a:lstStyle/>
          <a:p>
            <a:r>
              <a:rPr lang="nb-NO"/>
              <a:t>Klikk på ikonet for å legge til et bilde</a:t>
            </a:r>
          </a:p>
        </p:txBody>
      </p:sp>
      <p:sp>
        <p:nvSpPr>
          <p:cNvPr id="2" name="Tittel 1">
            <a:extLst>
              <a:ext uri="{FF2B5EF4-FFF2-40B4-BE49-F238E27FC236}">
                <a16:creationId xmlns:a16="http://schemas.microsoft.com/office/drawing/2014/main" id="{97B1DC55-44F6-4069-AF9A-5B34877C4057}"/>
              </a:ext>
            </a:extLst>
          </p:cNvPr>
          <p:cNvSpPr>
            <a:spLocks noGrp="1"/>
          </p:cNvSpPr>
          <p:nvPr>
            <p:ph type="ctrTitle"/>
          </p:nvPr>
        </p:nvSpPr>
        <p:spPr>
          <a:xfrm>
            <a:off x="1045030" y="2513397"/>
            <a:ext cx="5736770" cy="1384995"/>
          </a:xfrm>
        </p:spPr>
        <p:txBody>
          <a:bodyPr lIns="0" tIns="0" rIns="0" bIns="0" anchor="t">
            <a:noAutofit/>
          </a:bodyPr>
          <a:lstStyle>
            <a:lvl1pPr algn="l">
              <a:lnSpc>
                <a:spcPct val="100000"/>
              </a:lnSpc>
              <a:defRPr sz="4500">
                <a:solidFill>
                  <a:schemeClr val="lt1"/>
                </a:solidFill>
              </a:defRPr>
            </a:lvl1pPr>
          </a:lstStyle>
          <a:p>
            <a:r>
              <a:rPr lang="nb-NO"/>
              <a:t>Klikk for å redigere tittelstil</a:t>
            </a:r>
          </a:p>
        </p:txBody>
      </p:sp>
      <p:sp>
        <p:nvSpPr>
          <p:cNvPr id="3" name="Undertittel 2">
            <a:extLst>
              <a:ext uri="{FF2B5EF4-FFF2-40B4-BE49-F238E27FC236}">
                <a16:creationId xmlns:a16="http://schemas.microsoft.com/office/drawing/2014/main" id="{3D8B9EDE-1B0E-47B9-B29A-E0C8F33B6717}"/>
              </a:ext>
            </a:extLst>
          </p:cNvPr>
          <p:cNvSpPr>
            <a:spLocks noGrp="1"/>
          </p:cNvSpPr>
          <p:nvPr>
            <p:ph type="subTitle" idx="1"/>
          </p:nvPr>
        </p:nvSpPr>
        <p:spPr>
          <a:xfrm>
            <a:off x="1045030" y="3833907"/>
            <a:ext cx="5736770" cy="519373"/>
          </a:xfrm>
        </p:spPr>
        <p:txBody>
          <a:bodyPr wrap="square" lIns="0" tIns="0" rIns="0" bIns="0" anchor="t">
            <a:noAutofit/>
          </a:bodyPr>
          <a:lstStyle>
            <a:lvl1pPr marL="0" indent="0" algn="l">
              <a:lnSpc>
                <a:spcPct val="100000"/>
              </a:lnSpc>
              <a:buNone/>
              <a:defRPr sz="3375">
                <a:solidFill>
                  <a:schemeClr val="lt1"/>
                </a:solidFill>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6E1FFC39-2357-49CF-8AAD-0ED985028801}"/>
              </a:ext>
            </a:extLst>
          </p:cNvPr>
          <p:cNvSpPr>
            <a:spLocks noGrp="1"/>
          </p:cNvSpPr>
          <p:nvPr>
            <p:ph type="dt" sz="half" idx="10"/>
          </p:nvPr>
        </p:nvSpPr>
        <p:spPr>
          <a:xfrm>
            <a:off x="0" y="-135017"/>
            <a:ext cx="0" cy="0"/>
          </a:xfrm>
        </p:spPr>
        <p:txBody>
          <a:bodyPr lIns="0" tIns="0" rIns="0" bIns="0"/>
          <a:lstStyle>
            <a:lvl1pPr>
              <a:defRPr sz="100"/>
            </a:lvl1pPr>
          </a:lstStyle>
          <a:p>
            <a:fld id="{7420E965-D13E-4770-852F-F65F35A78476}" type="datetime1">
              <a:rPr lang="nb-NO" smtClean="0"/>
              <a:pPr/>
              <a:t>14.09.2020</a:t>
            </a:fld>
            <a:endParaRPr lang="nb-NO"/>
          </a:p>
        </p:txBody>
      </p:sp>
      <p:sp>
        <p:nvSpPr>
          <p:cNvPr id="5" name="Plassholder for bunntekst 4">
            <a:extLst>
              <a:ext uri="{FF2B5EF4-FFF2-40B4-BE49-F238E27FC236}">
                <a16:creationId xmlns:a16="http://schemas.microsoft.com/office/drawing/2014/main" id="{D1193AB3-C4F9-4D46-AD16-5F87447DC2F1}"/>
              </a:ext>
            </a:extLst>
          </p:cNvPr>
          <p:cNvSpPr>
            <a:spLocks noGrp="1"/>
          </p:cNvSpPr>
          <p:nvPr>
            <p:ph type="ftr" sz="quarter" idx="11"/>
          </p:nvPr>
        </p:nvSpPr>
        <p:spPr>
          <a:xfrm>
            <a:off x="0" y="-135017"/>
            <a:ext cx="0" cy="0"/>
          </a:xfrm>
        </p:spPr>
        <p:txBody>
          <a:bodyPr lIns="0" tIns="0" rIns="0" bIns="0"/>
          <a:lstStyle>
            <a:lvl1pPr>
              <a:defRPr sz="100"/>
            </a:lvl1pPr>
          </a:lstStyle>
          <a:p>
            <a:endParaRPr lang="nb-NO"/>
          </a:p>
        </p:txBody>
      </p:sp>
      <p:sp>
        <p:nvSpPr>
          <p:cNvPr id="6" name="Plassholder for lysbildenummer 5">
            <a:extLst>
              <a:ext uri="{FF2B5EF4-FFF2-40B4-BE49-F238E27FC236}">
                <a16:creationId xmlns:a16="http://schemas.microsoft.com/office/drawing/2014/main" id="{A6AD10DF-26F4-4DFA-B0C9-DF9C1D791A52}"/>
              </a:ext>
            </a:extLst>
          </p:cNvPr>
          <p:cNvSpPr>
            <a:spLocks noGrp="1"/>
          </p:cNvSpPr>
          <p:nvPr>
            <p:ph type="sldNum" sz="quarter" idx="12"/>
          </p:nvPr>
        </p:nvSpPr>
        <p:spPr>
          <a:xfrm>
            <a:off x="0" y="-135017"/>
            <a:ext cx="0" cy="0"/>
          </a:xfrm>
        </p:spPr>
        <p:txBody>
          <a:bodyPr lIns="0" tIns="0" rIns="0" bIns="0"/>
          <a:lstStyle>
            <a:lvl1pPr>
              <a:defRPr sz="100"/>
            </a:lvl1pPr>
          </a:lstStyle>
          <a:p>
            <a:fld id="{FBDFE5B2-30AA-4B07-A289-8689B0294A66}" type="slidenum">
              <a:rPr lang="nb-NO" smtClean="0"/>
              <a:pPr/>
              <a:t>‹#›</a:t>
            </a:fld>
            <a:endParaRPr lang="nb-NO"/>
          </a:p>
        </p:txBody>
      </p:sp>
      <p:pic>
        <p:nvPicPr>
          <p:cNvPr id="9" name="Grafikk 8">
            <a:extLst>
              <a:ext uri="{FF2B5EF4-FFF2-40B4-BE49-F238E27FC236}">
                <a16:creationId xmlns:a16="http://schemas.microsoft.com/office/drawing/2014/main" id="{2A15006B-E6FC-4BC1-9F85-D5213386E3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5030" y="793899"/>
            <a:ext cx="2050650" cy="606747"/>
          </a:xfrm>
          <a:prstGeom prst="rect">
            <a:avLst/>
          </a:prstGeom>
        </p:spPr>
      </p:pic>
      <p:sp>
        <p:nvSpPr>
          <p:cNvPr id="13" name="Plassholder for tekst 12">
            <a:extLst>
              <a:ext uri="{FF2B5EF4-FFF2-40B4-BE49-F238E27FC236}">
                <a16:creationId xmlns:a16="http://schemas.microsoft.com/office/drawing/2014/main" id="{CBB3E1A1-149E-43EF-A00B-E73E2FD2324E}"/>
              </a:ext>
            </a:extLst>
          </p:cNvPr>
          <p:cNvSpPr>
            <a:spLocks noGrp="1"/>
          </p:cNvSpPr>
          <p:nvPr>
            <p:ph type="body" sz="quarter" idx="13" hasCustomPrompt="1"/>
          </p:nvPr>
        </p:nvSpPr>
        <p:spPr>
          <a:xfrm>
            <a:off x="1045030" y="4717653"/>
            <a:ext cx="4390570" cy="346249"/>
          </a:xfrm>
        </p:spPr>
        <p:txBody>
          <a:bodyPr>
            <a:noAutofit/>
          </a:bodyPr>
          <a:lstStyle>
            <a:lvl1pPr marL="0" indent="0">
              <a:lnSpc>
                <a:spcPct val="100000"/>
              </a:lnSpc>
              <a:spcAft>
                <a:spcPts val="0"/>
              </a:spcAft>
              <a:buNone/>
              <a:defRPr>
                <a:solidFill>
                  <a:schemeClr val="lt1"/>
                </a:solidFill>
              </a:defRPr>
            </a:lvl1pPr>
          </a:lstStyle>
          <a:p>
            <a:pPr lvl="0"/>
            <a:r>
              <a:rPr lang="nb-NO"/>
              <a:t>Dato, navn og sted</a:t>
            </a:r>
          </a:p>
        </p:txBody>
      </p:sp>
      <p:sp>
        <p:nvSpPr>
          <p:cNvPr id="15" name="TekstSylinder 14">
            <a:extLst>
              <a:ext uri="{FF2B5EF4-FFF2-40B4-BE49-F238E27FC236}">
                <a16:creationId xmlns:a16="http://schemas.microsoft.com/office/drawing/2014/main" id="{4DBFB3BB-A9E2-4452-AE69-64E0C8BDA8F0}"/>
              </a:ext>
            </a:extLst>
          </p:cNvPr>
          <p:cNvSpPr txBox="1"/>
          <p:nvPr userDrawn="1"/>
        </p:nvSpPr>
        <p:spPr>
          <a:xfrm>
            <a:off x="1045030" y="6114758"/>
            <a:ext cx="2434770" cy="380873"/>
          </a:xfrm>
          <a:prstGeom prst="rect">
            <a:avLst/>
          </a:prstGeom>
          <a:noFill/>
        </p:spPr>
        <p:txBody>
          <a:bodyPr wrap="square" lIns="0" rtlCol="0">
            <a:spAutoFit/>
          </a:bodyPr>
          <a:lstStyle/>
          <a:p>
            <a:r>
              <a:rPr lang="nb-NO" sz="1875" b="1">
                <a:solidFill>
                  <a:schemeClr val="lt1"/>
                </a:solidFill>
                <a:latin typeface="+mj-lt"/>
              </a:rPr>
              <a:t>Viken viser vei.</a:t>
            </a:r>
          </a:p>
        </p:txBody>
      </p:sp>
      <p:sp>
        <p:nvSpPr>
          <p:cNvPr id="16" name="TekstSylinder 15">
            <a:extLst>
              <a:ext uri="{FF2B5EF4-FFF2-40B4-BE49-F238E27FC236}">
                <a16:creationId xmlns:a16="http://schemas.microsoft.com/office/drawing/2014/main" id="{11CC2109-F165-4C9A-A92E-B0301059A6DA}"/>
              </a:ext>
            </a:extLst>
          </p:cNvPr>
          <p:cNvSpPr txBox="1"/>
          <p:nvPr userDrawn="1"/>
        </p:nvSpPr>
        <p:spPr>
          <a:xfrm>
            <a:off x="6135167" y="6114758"/>
            <a:ext cx="1478412" cy="380873"/>
          </a:xfrm>
          <a:prstGeom prst="rect">
            <a:avLst/>
          </a:prstGeom>
          <a:noFill/>
        </p:spPr>
        <p:txBody>
          <a:bodyPr wrap="square" lIns="0" rtlCol="0">
            <a:spAutoFit/>
          </a:bodyPr>
          <a:lstStyle/>
          <a:p>
            <a:r>
              <a:rPr lang="nb-NO" sz="1875" b="1">
                <a:solidFill>
                  <a:schemeClr val="lt1"/>
                </a:solidFill>
                <a:latin typeface="+mj-lt"/>
              </a:rPr>
              <a:t>viken.no</a:t>
            </a:r>
          </a:p>
        </p:txBody>
      </p:sp>
    </p:spTree>
    <p:extLst>
      <p:ext uri="{BB962C8B-B14F-4D97-AF65-F5344CB8AC3E}">
        <p14:creationId xmlns:p14="http://schemas.microsoft.com/office/powerpoint/2010/main" val="3818864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FEAEB1-8C63-49EB-BE5E-EE8BCDD77389}"/>
              </a:ext>
            </a:extLst>
          </p:cNvPr>
          <p:cNvSpPr>
            <a:spLocks noGrp="1"/>
          </p:cNvSpPr>
          <p:nvPr>
            <p:ph type="title"/>
          </p:nvPr>
        </p:nvSpPr>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6536B4A9-0FBB-4B0C-B442-0C3235633F36}"/>
              </a:ext>
            </a:extLst>
          </p:cNvPr>
          <p:cNvSpPr>
            <a:spLocks noGrp="1"/>
          </p:cNvSpPr>
          <p:nvPr>
            <p:ph idx="1"/>
          </p:nvPr>
        </p:nvSpPr>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9C8A982-D60A-47C1-8542-FD8F6CE52215}"/>
              </a:ext>
            </a:extLst>
          </p:cNvPr>
          <p:cNvSpPr>
            <a:spLocks noGrp="1"/>
          </p:cNvSpPr>
          <p:nvPr>
            <p:ph type="dt" sz="half" idx="10"/>
          </p:nvPr>
        </p:nvSpPr>
        <p:spPr>
          <a:xfrm>
            <a:off x="0" y="-135017"/>
            <a:ext cx="0" cy="0"/>
          </a:xfrm>
        </p:spPr>
        <p:txBody>
          <a:bodyPr lIns="0" tIns="0" rIns="0" bIns="0"/>
          <a:lstStyle>
            <a:lvl1pPr>
              <a:defRPr sz="100"/>
            </a:lvl1pPr>
          </a:lstStyle>
          <a:p>
            <a:fld id="{7DDED0CB-21DF-4F8F-82AA-1777CF6E4355}" type="datetime1">
              <a:rPr lang="nb-NO" smtClean="0"/>
              <a:pPr/>
              <a:t>14.09.2020</a:t>
            </a:fld>
            <a:endParaRPr lang="nb-NO"/>
          </a:p>
        </p:txBody>
      </p:sp>
      <p:sp>
        <p:nvSpPr>
          <p:cNvPr id="5" name="Plassholder for bunntekst 4">
            <a:extLst>
              <a:ext uri="{FF2B5EF4-FFF2-40B4-BE49-F238E27FC236}">
                <a16:creationId xmlns:a16="http://schemas.microsoft.com/office/drawing/2014/main" id="{B3334430-C11F-4FD0-A785-DF791A41EC30}"/>
              </a:ext>
            </a:extLst>
          </p:cNvPr>
          <p:cNvSpPr>
            <a:spLocks noGrp="1"/>
          </p:cNvSpPr>
          <p:nvPr>
            <p:ph type="ftr" sz="quarter" idx="11"/>
          </p:nvPr>
        </p:nvSpPr>
        <p:spPr>
          <a:xfrm>
            <a:off x="0" y="-135017"/>
            <a:ext cx="0" cy="0"/>
          </a:xfrm>
        </p:spPr>
        <p:txBody>
          <a:bodyPr lIns="0" tIns="0" rIns="0" bIns="0"/>
          <a:lstStyle>
            <a:lvl1pPr>
              <a:defRPr sz="100"/>
            </a:lvl1pPr>
          </a:lstStyle>
          <a:p>
            <a:endParaRPr lang="nb-NO"/>
          </a:p>
        </p:txBody>
      </p:sp>
      <p:sp>
        <p:nvSpPr>
          <p:cNvPr id="6" name="Plassholder for lysbildenummer 5">
            <a:extLst>
              <a:ext uri="{FF2B5EF4-FFF2-40B4-BE49-F238E27FC236}">
                <a16:creationId xmlns:a16="http://schemas.microsoft.com/office/drawing/2014/main" id="{FF9B9117-300E-4182-A5DF-A863D28AD26E}"/>
              </a:ext>
            </a:extLst>
          </p:cNvPr>
          <p:cNvSpPr>
            <a:spLocks noGrp="1"/>
          </p:cNvSpPr>
          <p:nvPr>
            <p:ph type="sldNum" sz="quarter" idx="12"/>
          </p:nvPr>
        </p:nvSpPr>
        <p:spPr/>
        <p:txBody>
          <a:bodyPr lIns="0" tIns="0" rIns="0" bIns="0"/>
          <a:lstStyle/>
          <a:p>
            <a:r>
              <a:rPr lang="nb-NO"/>
              <a:t>Side </a:t>
            </a:r>
            <a:fld id="{FBDFE5B2-30AA-4B07-A289-8689B0294A66}" type="slidenum">
              <a:rPr lang="nb-NO" smtClean="0"/>
              <a:pPr/>
              <a:t>‹#›</a:t>
            </a:fld>
            <a:endParaRPr lang="nb-NO"/>
          </a:p>
        </p:txBody>
      </p:sp>
      <p:sp>
        <p:nvSpPr>
          <p:cNvPr id="8" name="Plassholder for tekst 7">
            <a:extLst>
              <a:ext uri="{FF2B5EF4-FFF2-40B4-BE49-F238E27FC236}">
                <a16:creationId xmlns:a16="http://schemas.microsoft.com/office/drawing/2014/main" id="{7E3F2D03-051D-434B-9F84-359CC71785BB}"/>
              </a:ext>
            </a:extLst>
          </p:cNvPr>
          <p:cNvSpPr>
            <a:spLocks noGrp="1"/>
          </p:cNvSpPr>
          <p:nvPr>
            <p:ph type="body" sz="quarter" idx="13"/>
          </p:nvPr>
        </p:nvSpPr>
        <p:spPr>
          <a:xfrm>
            <a:off x="1077434" y="1316025"/>
            <a:ext cx="10076286" cy="461665"/>
          </a:xfrm>
        </p:spPr>
        <p:txBody>
          <a:bodyPr>
            <a:spAutoFit/>
          </a:bodyPr>
          <a:lstStyle>
            <a:lvl1pPr marL="0" indent="0">
              <a:lnSpc>
                <a:spcPct val="100000"/>
              </a:lnSpc>
              <a:spcAft>
                <a:spcPts val="0"/>
              </a:spcAft>
              <a:buNone/>
              <a:defRPr sz="3000">
                <a:latin typeface="+mn-lt"/>
              </a:defRPr>
            </a:lvl1pPr>
            <a:lvl2pPr marL="235744" indent="0">
              <a:buNone/>
              <a:defRPr sz="3000"/>
            </a:lvl2pPr>
            <a:lvl3pPr marL="825103" indent="0">
              <a:buNone/>
              <a:defRPr sz="3000"/>
            </a:lvl3pPr>
            <a:lvl4pPr marL="824850" indent="0">
              <a:buNone/>
              <a:defRPr sz="3000"/>
            </a:lvl4pPr>
            <a:lvl5pPr marL="824850" indent="0">
              <a:buNone/>
              <a:defRPr sz="3000"/>
            </a:lvl5pPr>
          </a:lstStyle>
          <a:p>
            <a:pPr lvl="0"/>
            <a:r>
              <a:rPr lang="nb-NO"/>
              <a:t>Klikk for å redigere tekststiler i malen</a:t>
            </a:r>
          </a:p>
        </p:txBody>
      </p:sp>
    </p:spTree>
    <p:extLst>
      <p:ext uri="{BB962C8B-B14F-4D97-AF65-F5344CB8AC3E}">
        <p14:creationId xmlns:p14="http://schemas.microsoft.com/office/powerpoint/2010/main" val="2664373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 og innhold (blå bakgrunn)">
    <p:bg>
      <p:bgPr>
        <a:solidFill>
          <a:schemeClr val="lt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FEAEB1-8C63-49EB-BE5E-EE8BCDD77389}"/>
              </a:ext>
            </a:extLst>
          </p:cNvPr>
          <p:cNvSpPr>
            <a:spLocks noGrp="1"/>
          </p:cNvSpPr>
          <p:nvPr>
            <p:ph type="title"/>
          </p:nvPr>
        </p:nvSpPr>
        <p:spPr/>
        <p:txBody>
          <a:bodyPr lIns="0" tIns="0" rIns="0" bIns="0"/>
          <a:lstStyle>
            <a:lvl1pPr>
              <a:defRPr>
                <a:solidFill>
                  <a:schemeClr val="lt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6536B4A9-0FBB-4B0C-B442-0C3235633F36}"/>
              </a:ext>
            </a:extLst>
          </p:cNvPr>
          <p:cNvSpPr>
            <a:spLocks noGrp="1"/>
          </p:cNvSpPr>
          <p:nvPr>
            <p:ph idx="1"/>
          </p:nvPr>
        </p:nvSpPr>
        <p:spPr/>
        <p:txBody>
          <a:bodyPr lIns="0" tIns="0" rIns="0" bIns="0"/>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lysbildenummer 5">
            <a:extLst>
              <a:ext uri="{FF2B5EF4-FFF2-40B4-BE49-F238E27FC236}">
                <a16:creationId xmlns:a16="http://schemas.microsoft.com/office/drawing/2014/main" id="{FF9B9117-300E-4182-A5DF-A863D28AD26E}"/>
              </a:ext>
            </a:extLst>
          </p:cNvPr>
          <p:cNvSpPr>
            <a:spLocks noGrp="1"/>
          </p:cNvSpPr>
          <p:nvPr>
            <p:ph type="sldNum" sz="quarter" idx="12"/>
          </p:nvPr>
        </p:nvSpPr>
        <p:spPr/>
        <p:txBody>
          <a:bodyPr lIns="0" tIns="0" rIns="0" bIns="0"/>
          <a:lstStyle>
            <a:lvl1pPr>
              <a:defRPr>
                <a:solidFill>
                  <a:schemeClr val="lt1"/>
                </a:solidFill>
              </a:defRPr>
            </a:lvl1pPr>
          </a:lstStyle>
          <a:p>
            <a:r>
              <a:rPr lang="nb-NO"/>
              <a:t>Side </a:t>
            </a:r>
            <a:fld id="{FBDFE5B2-30AA-4B07-A289-8689B0294A66}" type="slidenum">
              <a:rPr lang="nb-NO" smtClean="0"/>
              <a:pPr/>
              <a:t>‹#›</a:t>
            </a:fld>
            <a:endParaRPr lang="nb-NO"/>
          </a:p>
        </p:txBody>
      </p:sp>
      <p:sp>
        <p:nvSpPr>
          <p:cNvPr id="8" name="Plassholder for tekst 7">
            <a:extLst>
              <a:ext uri="{FF2B5EF4-FFF2-40B4-BE49-F238E27FC236}">
                <a16:creationId xmlns:a16="http://schemas.microsoft.com/office/drawing/2014/main" id="{7E3F2D03-051D-434B-9F84-359CC71785BB}"/>
              </a:ext>
            </a:extLst>
          </p:cNvPr>
          <p:cNvSpPr>
            <a:spLocks noGrp="1"/>
          </p:cNvSpPr>
          <p:nvPr>
            <p:ph type="body" sz="quarter" idx="13"/>
          </p:nvPr>
        </p:nvSpPr>
        <p:spPr>
          <a:xfrm>
            <a:off x="1077434" y="1316025"/>
            <a:ext cx="10076286" cy="461665"/>
          </a:xfrm>
        </p:spPr>
        <p:txBody>
          <a:bodyPr>
            <a:spAutoFit/>
          </a:bodyPr>
          <a:lstStyle>
            <a:lvl1pPr marL="0" indent="0">
              <a:lnSpc>
                <a:spcPct val="100000"/>
              </a:lnSpc>
              <a:spcAft>
                <a:spcPts val="0"/>
              </a:spcAft>
              <a:buNone/>
              <a:defRPr sz="3000">
                <a:solidFill>
                  <a:schemeClr val="lt1"/>
                </a:solidFill>
                <a:latin typeface="+mn-lt"/>
              </a:defRPr>
            </a:lvl1pPr>
            <a:lvl2pPr marL="235744" indent="0">
              <a:buNone/>
              <a:defRPr sz="3000"/>
            </a:lvl2pPr>
            <a:lvl3pPr marL="825103" indent="0">
              <a:buNone/>
              <a:defRPr sz="3000"/>
            </a:lvl3pPr>
            <a:lvl4pPr marL="824850" indent="0">
              <a:buNone/>
              <a:defRPr sz="3000"/>
            </a:lvl4pPr>
            <a:lvl5pPr marL="824850" indent="0">
              <a:buNone/>
              <a:defRPr sz="3000"/>
            </a:lvl5pPr>
          </a:lstStyle>
          <a:p>
            <a:pPr lvl="0"/>
            <a:r>
              <a:rPr lang="nb-NO"/>
              <a:t>Klikk for å redigere tekststiler i malen</a:t>
            </a:r>
          </a:p>
        </p:txBody>
      </p:sp>
      <p:sp>
        <p:nvSpPr>
          <p:cNvPr id="10" name="Plassholder for dato 3">
            <a:extLst>
              <a:ext uri="{FF2B5EF4-FFF2-40B4-BE49-F238E27FC236}">
                <a16:creationId xmlns:a16="http://schemas.microsoft.com/office/drawing/2014/main" id="{3DF35F69-0FD8-4D00-A56E-1BBFB23FA55A}"/>
              </a:ext>
            </a:extLst>
          </p:cNvPr>
          <p:cNvSpPr>
            <a:spLocks noGrp="1"/>
          </p:cNvSpPr>
          <p:nvPr>
            <p:ph type="dt" sz="half" idx="10"/>
          </p:nvPr>
        </p:nvSpPr>
        <p:spPr>
          <a:xfrm>
            <a:off x="0" y="-135017"/>
            <a:ext cx="0" cy="0"/>
          </a:xfrm>
        </p:spPr>
        <p:txBody>
          <a:bodyPr lIns="0" tIns="0" rIns="0" bIns="0"/>
          <a:lstStyle>
            <a:lvl1pPr>
              <a:defRPr sz="100"/>
            </a:lvl1pPr>
          </a:lstStyle>
          <a:p>
            <a:fld id="{7DDED0CB-21DF-4F8F-82AA-1777CF6E4355}" type="datetime1">
              <a:rPr lang="nb-NO" smtClean="0"/>
              <a:pPr/>
              <a:t>14.09.2020</a:t>
            </a:fld>
            <a:endParaRPr lang="nb-NO"/>
          </a:p>
        </p:txBody>
      </p:sp>
      <p:sp>
        <p:nvSpPr>
          <p:cNvPr id="11" name="Plassholder for bunntekst 4">
            <a:extLst>
              <a:ext uri="{FF2B5EF4-FFF2-40B4-BE49-F238E27FC236}">
                <a16:creationId xmlns:a16="http://schemas.microsoft.com/office/drawing/2014/main" id="{9A25A69F-237E-4781-A7DB-40B8E0019344}"/>
              </a:ext>
            </a:extLst>
          </p:cNvPr>
          <p:cNvSpPr>
            <a:spLocks noGrp="1"/>
          </p:cNvSpPr>
          <p:nvPr>
            <p:ph type="ftr" sz="quarter" idx="11"/>
          </p:nvPr>
        </p:nvSpPr>
        <p:spPr>
          <a:xfrm>
            <a:off x="0" y="-135017"/>
            <a:ext cx="0" cy="0"/>
          </a:xfrm>
        </p:spPr>
        <p:txBody>
          <a:bodyPr lIns="0" tIns="0" rIns="0" bIns="0"/>
          <a:lstStyle>
            <a:lvl1pPr>
              <a:defRPr sz="100"/>
            </a:lvl1pPr>
          </a:lstStyle>
          <a:p>
            <a:endParaRPr lang="nb-NO"/>
          </a:p>
        </p:txBody>
      </p:sp>
      <p:pic>
        <p:nvPicPr>
          <p:cNvPr id="13" name="Grafikk 12">
            <a:extLst>
              <a:ext uri="{FF2B5EF4-FFF2-40B4-BE49-F238E27FC236}">
                <a16:creationId xmlns:a16="http://schemas.microsoft.com/office/drawing/2014/main" id="{A1305964-8E15-4EE2-9A36-608889FAE4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695" y="6167658"/>
            <a:ext cx="1271700" cy="376271"/>
          </a:xfrm>
          <a:prstGeom prst="rect">
            <a:avLst/>
          </a:prstGeom>
        </p:spPr>
      </p:pic>
    </p:spTree>
    <p:extLst>
      <p:ext uri="{BB962C8B-B14F-4D97-AF65-F5344CB8AC3E}">
        <p14:creationId xmlns:p14="http://schemas.microsoft.com/office/powerpoint/2010/main" val="204129338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ilde med tekst">
    <p:spTree>
      <p:nvGrpSpPr>
        <p:cNvPr id="1" name=""/>
        <p:cNvGrpSpPr/>
        <p:nvPr/>
      </p:nvGrpSpPr>
      <p:grpSpPr>
        <a:xfrm>
          <a:off x="0" y="0"/>
          <a:ext cx="0" cy="0"/>
          <a:chOff x="0" y="0"/>
          <a:chExt cx="0" cy="0"/>
        </a:xfrm>
      </p:grpSpPr>
      <p:sp>
        <p:nvSpPr>
          <p:cNvPr id="9" name="Plassholder for bilde 9">
            <a:extLst>
              <a:ext uri="{FF2B5EF4-FFF2-40B4-BE49-F238E27FC236}">
                <a16:creationId xmlns:a16="http://schemas.microsoft.com/office/drawing/2014/main" id="{5D76A853-CC1C-43A8-B146-AB8268B7F17B}"/>
              </a:ext>
            </a:extLst>
          </p:cNvPr>
          <p:cNvSpPr>
            <a:spLocks noGrp="1"/>
          </p:cNvSpPr>
          <p:nvPr>
            <p:ph type="pic" sz="quarter" idx="14"/>
          </p:nvPr>
        </p:nvSpPr>
        <p:spPr>
          <a:xfrm>
            <a:off x="0" y="0"/>
            <a:ext cx="4539267" cy="6858000"/>
          </a:xfrm>
          <a:solidFill>
            <a:schemeClr val="bg1">
              <a:lumMod val="85000"/>
            </a:schemeClr>
          </a:solidFill>
        </p:spPr>
        <p:txBody>
          <a:bodyPr/>
          <a:lstStyle/>
          <a:p>
            <a:r>
              <a:rPr lang="nb-NO"/>
              <a:t>Klikk på ikonet for å legge til et bilde</a:t>
            </a:r>
          </a:p>
        </p:txBody>
      </p:sp>
      <p:sp>
        <p:nvSpPr>
          <p:cNvPr id="2" name="Tittel 1">
            <a:extLst>
              <a:ext uri="{FF2B5EF4-FFF2-40B4-BE49-F238E27FC236}">
                <a16:creationId xmlns:a16="http://schemas.microsoft.com/office/drawing/2014/main" id="{6FFEAEB1-8C63-49EB-BE5E-EE8BCDD77389}"/>
              </a:ext>
            </a:extLst>
          </p:cNvPr>
          <p:cNvSpPr>
            <a:spLocks noGrp="1"/>
          </p:cNvSpPr>
          <p:nvPr>
            <p:ph type="title"/>
          </p:nvPr>
        </p:nvSpPr>
        <p:spPr>
          <a:xfrm>
            <a:off x="5231904" y="690342"/>
            <a:ext cx="5921816" cy="634789"/>
          </a:xfrm>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6536B4A9-0FBB-4B0C-B442-0C3235633F36}"/>
              </a:ext>
            </a:extLst>
          </p:cNvPr>
          <p:cNvSpPr>
            <a:spLocks noGrp="1"/>
          </p:cNvSpPr>
          <p:nvPr>
            <p:ph idx="1"/>
          </p:nvPr>
        </p:nvSpPr>
        <p:spPr>
          <a:xfrm>
            <a:off x="5231904" y="2304700"/>
            <a:ext cx="5921816" cy="3148517"/>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lysbildenummer 5">
            <a:extLst>
              <a:ext uri="{FF2B5EF4-FFF2-40B4-BE49-F238E27FC236}">
                <a16:creationId xmlns:a16="http://schemas.microsoft.com/office/drawing/2014/main" id="{FF9B9117-300E-4182-A5DF-A863D28AD26E}"/>
              </a:ext>
            </a:extLst>
          </p:cNvPr>
          <p:cNvSpPr>
            <a:spLocks noGrp="1"/>
          </p:cNvSpPr>
          <p:nvPr>
            <p:ph type="sldNum" sz="quarter" idx="12"/>
          </p:nvPr>
        </p:nvSpPr>
        <p:spPr/>
        <p:txBody>
          <a:bodyPr lIns="0" tIns="0" rIns="0" bIns="0"/>
          <a:lstStyle/>
          <a:p>
            <a:r>
              <a:rPr lang="nb-NO"/>
              <a:t>Side </a:t>
            </a:r>
            <a:fld id="{FBDFE5B2-30AA-4B07-A289-8689B0294A66}" type="slidenum">
              <a:rPr lang="nb-NO" smtClean="0"/>
              <a:pPr/>
              <a:t>‹#›</a:t>
            </a:fld>
            <a:endParaRPr lang="nb-NO"/>
          </a:p>
        </p:txBody>
      </p:sp>
      <p:sp>
        <p:nvSpPr>
          <p:cNvPr id="8" name="Plassholder for tekst 7">
            <a:extLst>
              <a:ext uri="{FF2B5EF4-FFF2-40B4-BE49-F238E27FC236}">
                <a16:creationId xmlns:a16="http://schemas.microsoft.com/office/drawing/2014/main" id="{7E3F2D03-051D-434B-9F84-359CC71785BB}"/>
              </a:ext>
            </a:extLst>
          </p:cNvPr>
          <p:cNvSpPr>
            <a:spLocks noGrp="1"/>
          </p:cNvSpPr>
          <p:nvPr>
            <p:ph type="body" sz="quarter" idx="13"/>
          </p:nvPr>
        </p:nvSpPr>
        <p:spPr>
          <a:xfrm>
            <a:off x="5231903" y="1316025"/>
            <a:ext cx="5921817" cy="461665"/>
          </a:xfrm>
        </p:spPr>
        <p:txBody>
          <a:bodyPr wrap="square">
            <a:spAutoFit/>
          </a:bodyPr>
          <a:lstStyle>
            <a:lvl1pPr marL="0" indent="0">
              <a:lnSpc>
                <a:spcPct val="100000"/>
              </a:lnSpc>
              <a:spcAft>
                <a:spcPts val="0"/>
              </a:spcAft>
              <a:buNone/>
              <a:defRPr sz="3000">
                <a:latin typeface="+mn-lt"/>
              </a:defRPr>
            </a:lvl1pPr>
            <a:lvl2pPr marL="235744" indent="0">
              <a:buNone/>
              <a:defRPr sz="3000"/>
            </a:lvl2pPr>
            <a:lvl3pPr marL="825103" indent="0">
              <a:buNone/>
              <a:defRPr sz="3000"/>
            </a:lvl3pPr>
            <a:lvl4pPr marL="824850" indent="0">
              <a:buNone/>
              <a:defRPr sz="3000"/>
            </a:lvl4pPr>
            <a:lvl5pPr marL="824850" indent="0">
              <a:buNone/>
              <a:defRPr sz="3000"/>
            </a:lvl5pPr>
          </a:lstStyle>
          <a:p>
            <a:pPr lvl="0"/>
            <a:r>
              <a:rPr lang="nb-NO"/>
              <a:t>Klikk for å redigere tekststiler i malen</a:t>
            </a:r>
          </a:p>
        </p:txBody>
      </p:sp>
      <p:sp>
        <p:nvSpPr>
          <p:cNvPr id="10" name="Plassholder for dato 3">
            <a:extLst>
              <a:ext uri="{FF2B5EF4-FFF2-40B4-BE49-F238E27FC236}">
                <a16:creationId xmlns:a16="http://schemas.microsoft.com/office/drawing/2014/main" id="{0BB92BC6-5BDF-45DF-99F8-5ACD15B0EF40}"/>
              </a:ext>
            </a:extLst>
          </p:cNvPr>
          <p:cNvSpPr>
            <a:spLocks noGrp="1"/>
          </p:cNvSpPr>
          <p:nvPr>
            <p:ph type="dt" sz="half" idx="10"/>
          </p:nvPr>
        </p:nvSpPr>
        <p:spPr>
          <a:xfrm>
            <a:off x="0" y="-135017"/>
            <a:ext cx="0" cy="0"/>
          </a:xfrm>
        </p:spPr>
        <p:txBody>
          <a:bodyPr lIns="0" tIns="0" rIns="0" bIns="0"/>
          <a:lstStyle>
            <a:lvl1pPr>
              <a:defRPr sz="100"/>
            </a:lvl1pPr>
          </a:lstStyle>
          <a:p>
            <a:fld id="{7DDED0CB-21DF-4F8F-82AA-1777CF6E4355}" type="datetime1">
              <a:rPr lang="nb-NO" smtClean="0"/>
              <a:pPr/>
              <a:t>14.09.2020</a:t>
            </a:fld>
            <a:endParaRPr lang="nb-NO"/>
          </a:p>
        </p:txBody>
      </p:sp>
      <p:sp>
        <p:nvSpPr>
          <p:cNvPr id="11" name="Plassholder for bunntekst 4">
            <a:extLst>
              <a:ext uri="{FF2B5EF4-FFF2-40B4-BE49-F238E27FC236}">
                <a16:creationId xmlns:a16="http://schemas.microsoft.com/office/drawing/2014/main" id="{5719A1A7-E711-4F30-AF0D-CA5E6528FC91}"/>
              </a:ext>
            </a:extLst>
          </p:cNvPr>
          <p:cNvSpPr>
            <a:spLocks noGrp="1"/>
          </p:cNvSpPr>
          <p:nvPr>
            <p:ph type="ftr" sz="quarter" idx="11"/>
          </p:nvPr>
        </p:nvSpPr>
        <p:spPr>
          <a:xfrm>
            <a:off x="0" y="-135017"/>
            <a:ext cx="0" cy="0"/>
          </a:xfrm>
        </p:spPr>
        <p:txBody>
          <a:bodyPr lIns="0" tIns="0" rIns="0" bIns="0"/>
          <a:lstStyle>
            <a:lvl1pPr>
              <a:defRPr sz="100"/>
            </a:lvl1pPr>
          </a:lstStyle>
          <a:p>
            <a:endParaRPr lang="nb-NO"/>
          </a:p>
        </p:txBody>
      </p:sp>
    </p:spTree>
    <p:extLst>
      <p:ext uri="{BB962C8B-B14F-4D97-AF65-F5344CB8AC3E}">
        <p14:creationId xmlns:p14="http://schemas.microsoft.com/office/powerpoint/2010/main" val="246872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ilde med tekst (blå)">
    <p:bg>
      <p:bgPr>
        <a:solidFill>
          <a:schemeClr val="lt2"/>
        </a:solidFill>
        <a:effectLst/>
      </p:bgPr>
    </p:bg>
    <p:spTree>
      <p:nvGrpSpPr>
        <p:cNvPr id="1" name=""/>
        <p:cNvGrpSpPr/>
        <p:nvPr/>
      </p:nvGrpSpPr>
      <p:grpSpPr>
        <a:xfrm>
          <a:off x="0" y="0"/>
          <a:ext cx="0" cy="0"/>
          <a:chOff x="0" y="0"/>
          <a:chExt cx="0" cy="0"/>
        </a:xfrm>
      </p:grpSpPr>
      <p:sp>
        <p:nvSpPr>
          <p:cNvPr id="9" name="Plassholder for bilde 9">
            <a:extLst>
              <a:ext uri="{FF2B5EF4-FFF2-40B4-BE49-F238E27FC236}">
                <a16:creationId xmlns:a16="http://schemas.microsoft.com/office/drawing/2014/main" id="{5D76A853-CC1C-43A8-B146-AB8268B7F17B}"/>
              </a:ext>
            </a:extLst>
          </p:cNvPr>
          <p:cNvSpPr>
            <a:spLocks noGrp="1"/>
          </p:cNvSpPr>
          <p:nvPr>
            <p:ph type="pic" sz="quarter" idx="14"/>
          </p:nvPr>
        </p:nvSpPr>
        <p:spPr>
          <a:xfrm>
            <a:off x="0" y="0"/>
            <a:ext cx="4539267" cy="6858000"/>
          </a:xfrm>
          <a:solidFill>
            <a:schemeClr val="tx1">
              <a:lumMod val="85000"/>
            </a:schemeClr>
          </a:solidFill>
        </p:spPr>
        <p:txBody>
          <a:bodyPr/>
          <a:lstStyle/>
          <a:p>
            <a:r>
              <a:rPr lang="nb-NO"/>
              <a:t>Klikk på ikonet for å legge til et bilde</a:t>
            </a:r>
          </a:p>
        </p:txBody>
      </p:sp>
      <p:sp>
        <p:nvSpPr>
          <p:cNvPr id="2" name="Tittel 1">
            <a:extLst>
              <a:ext uri="{FF2B5EF4-FFF2-40B4-BE49-F238E27FC236}">
                <a16:creationId xmlns:a16="http://schemas.microsoft.com/office/drawing/2014/main" id="{6FFEAEB1-8C63-49EB-BE5E-EE8BCDD77389}"/>
              </a:ext>
            </a:extLst>
          </p:cNvPr>
          <p:cNvSpPr>
            <a:spLocks noGrp="1"/>
          </p:cNvSpPr>
          <p:nvPr>
            <p:ph type="title"/>
          </p:nvPr>
        </p:nvSpPr>
        <p:spPr>
          <a:xfrm>
            <a:off x="5231904" y="690342"/>
            <a:ext cx="5921816" cy="634789"/>
          </a:xfrm>
        </p:spPr>
        <p:txBody>
          <a:bodyPr lIns="0" tIns="0" rIns="0" bIns="0"/>
          <a:lstStyle>
            <a:lvl1pPr>
              <a:defRPr>
                <a:solidFill>
                  <a:schemeClr val="lt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6536B4A9-0FBB-4B0C-B442-0C3235633F36}"/>
              </a:ext>
            </a:extLst>
          </p:cNvPr>
          <p:cNvSpPr>
            <a:spLocks noGrp="1"/>
          </p:cNvSpPr>
          <p:nvPr>
            <p:ph idx="1"/>
          </p:nvPr>
        </p:nvSpPr>
        <p:spPr>
          <a:xfrm>
            <a:off x="5231904" y="2304700"/>
            <a:ext cx="5921816" cy="3148517"/>
          </a:xfrm>
        </p:spPr>
        <p:txBody>
          <a:bodyPr lIns="0" tIns="0" rIns="0" bIns="0"/>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lysbildenummer 5">
            <a:extLst>
              <a:ext uri="{FF2B5EF4-FFF2-40B4-BE49-F238E27FC236}">
                <a16:creationId xmlns:a16="http://schemas.microsoft.com/office/drawing/2014/main" id="{FF9B9117-300E-4182-A5DF-A863D28AD26E}"/>
              </a:ext>
            </a:extLst>
          </p:cNvPr>
          <p:cNvSpPr>
            <a:spLocks noGrp="1"/>
          </p:cNvSpPr>
          <p:nvPr>
            <p:ph type="sldNum" sz="quarter" idx="12"/>
          </p:nvPr>
        </p:nvSpPr>
        <p:spPr/>
        <p:txBody>
          <a:bodyPr lIns="0" tIns="0" rIns="0" bIns="0"/>
          <a:lstStyle>
            <a:lvl1pPr>
              <a:defRPr>
                <a:solidFill>
                  <a:schemeClr val="lt1"/>
                </a:solidFill>
              </a:defRPr>
            </a:lvl1pPr>
          </a:lstStyle>
          <a:p>
            <a:r>
              <a:rPr lang="nb-NO"/>
              <a:t>Side </a:t>
            </a:r>
            <a:fld id="{FBDFE5B2-30AA-4B07-A289-8689B0294A66}" type="slidenum">
              <a:rPr lang="nb-NO" smtClean="0"/>
              <a:pPr/>
              <a:t>‹#›</a:t>
            </a:fld>
            <a:endParaRPr lang="nb-NO"/>
          </a:p>
        </p:txBody>
      </p:sp>
      <p:sp>
        <p:nvSpPr>
          <p:cNvPr id="8" name="Plassholder for tekst 7">
            <a:extLst>
              <a:ext uri="{FF2B5EF4-FFF2-40B4-BE49-F238E27FC236}">
                <a16:creationId xmlns:a16="http://schemas.microsoft.com/office/drawing/2014/main" id="{7E3F2D03-051D-434B-9F84-359CC71785BB}"/>
              </a:ext>
            </a:extLst>
          </p:cNvPr>
          <p:cNvSpPr>
            <a:spLocks noGrp="1"/>
          </p:cNvSpPr>
          <p:nvPr>
            <p:ph type="body" sz="quarter" idx="13"/>
          </p:nvPr>
        </p:nvSpPr>
        <p:spPr>
          <a:xfrm>
            <a:off x="5231903" y="1316025"/>
            <a:ext cx="5921817" cy="461665"/>
          </a:xfrm>
        </p:spPr>
        <p:txBody>
          <a:bodyPr wrap="square">
            <a:spAutoFit/>
          </a:bodyPr>
          <a:lstStyle>
            <a:lvl1pPr marL="0" indent="0">
              <a:lnSpc>
                <a:spcPct val="100000"/>
              </a:lnSpc>
              <a:spcAft>
                <a:spcPts val="0"/>
              </a:spcAft>
              <a:buNone/>
              <a:defRPr sz="3000">
                <a:solidFill>
                  <a:schemeClr val="lt1"/>
                </a:solidFill>
                <a:latin typeface="+mn-lt"/>
              </a:defRPr>
            </a:lvl1pPr>
            <a:lvl2pPr marL="235744" indent="0">
              <a:buNone/>
              <a:defRPr sz="3000"/>
            </a:lvl2pPr>
            <a:lvl3pPr marL="825103" indent="0">
              <a:buNone/>
              <a:defRPr sz="3000"/>
            </a:lvl3pPr>
            <a:lvl4pPr marL="824850" indent="0">
              <a:buNone/>
              <a:defRPr sz="3000"/>
            </a:lvl4pPr>
            <a:lvl5pPr marL="824850" indent="0">
              <a:buNone/>
              <a:defRPr sz="3000"/>
            </a:lvl5pPr>
          </a:lstStyle>
          <a:p>
            <a:pPr lvl="0"/>
            <a:r>
              <a:rPr lang="nb-NO"/>
              <a:t>Klikk for å redigere tekststiler i malen</a:t>
            </a:r>
          </a:p>
        </p:txBody>
      </p:sp>
      <p:sp>
        <p:nvSpPr>
          <p:cNvPr id="11" name="Plassholder for dato 3">
            <a:extLst>
              <a:ext uri="{FF2B5EF4-FFF2-40B4-BE49-F238E27FC236}">
                <a16:creationId xmlns:a16="http://schemas.microsoft.com/office/drawing/2014/main" id="{E97B0A48-2A1F-45CE-AFFD-A38599E1FFE7}"/>
              </a:ext>
            </a:extLst>
          </p:cNvPr>
          <p:cNvSpPr>
            <a:spLocks noGrp="1"/>
          </p:cNvSpPr>
          <p:nvPr>
            <p:ph type="dt" sz="half" idx="10"/>
          </p:nvPr>
        </p:nvSpPr>
        <p:spPr>
          <a:xfrm>
            <a:off x="0" y="-135017"/>
            <a:ext cx="0" cy="0"/>
          </a:xfrm>
        </p:spPr>
        <p:txBody>
          <a:bodyPr lIns="0" tIns="0" rIns="0" bIns="0"/>
          <a:lstStyle>
            <a:lvl1pPr>
              <a:defRPr sz="100"/>
            </a:lvl1pPr>
          </a:lstStyle>
          <a:p>
            <a:fld id="{7DDED0CB-21DF-4F8F-82AA-1777CF6E4355}" type="datetime1">
              <a:rPr lang="nb-NO" smtClean="0"/>
              <a:pPr/>
              <a:t>14.09.2020</a:t>
            </a:fld>
            <a:endParaRPr lang="nb-NO"/>
          </a:p>
        </p:txBody>
      </p:sp>
      <p:sp>
        <p:nvSpPr>
          <p:cNvPr id="12" name="Plassholder for bunntekst 4">
            <a:extLst>
              <a:ext uri="{FF2B5EF4-FFF2-40B4-BE49-F238E27FC236}">
                <a16:creationId xmlns:a16="http://schemas.microsoft.com/office/drawing/2014/main" id="{09C52729-CAB5-4793-B860-3C387D450FCA}"/>
              </a:ext>
            </a:extLst>
          </p:cNvPr>
          <p:cNvSpPr>
            <a:spLocks noGrp="1"/>
          </p:cNvSpPr>
          <p:nvPr>
            <p:ph type="ftr" sz="quarter" idx="11"/>
          </p:nvPr>
        </p:nvSpPr>
        <p:spPr>
          <a:xfrm>
            <a:off x="0" y="-135017"/>
            <a:ext cx="0" cy="0"/>
          </a:xfrm>
        </p:spPr>
        <p:txBody>
          <a:bodyPr lIns="0" tIns="0" rIns="0" bIns="0"/>
          <a:lstStyle>
            <a:lvl1pPr>
              <a:defRPr sz="100"/>
            </a:lvl1pPr>
          </a:lstStyle>
          <a:p>
            <a:endParaRPr lang="nb-NO"/>
          </a:p>
        </p:txBody>
      </p:sp>
    </p:spTree>
    <p:extLst>
      <p:ext uri="{BB962C8B-B14F-4D97-AF65-F5344CB8AC3E}">
        <p14:creationId xmlns:p14="http://schemas.microsoft.com/office/powerpoint/2010/main" val="137656244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e med tekst #2">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FEAEB1-8C63-49EB-BE5E-EE8BCDD77389}"/>
              </a:ext>
            </a:extLst>
          </p:cNvPr>
          <p:cNvSpPr>
            <a:spLocks noGrp="1"/>
          </p:cNvSpPr>
          <p:nvPr>
            <p:ph type="title"/>
          </p:nvPr>
        </p:nvSpPr>
        <p:spPr>
          <a:xfrm>
            <a:off x="1077435" y="690342"/>
            <a:ext cx="5818665" cy="634789"/>
          </a:xfrm>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6536B4A9-0FBB-4B0C-B442-0C3235633F36}"/>
              </a:ext>
            </a:extLst>
          </p:cNvPr>
          <p:cNvSpPr>
            <a:spLocks noGrp="1"/>
          </p:cNvSpPr>
          <p:nvPr>
            <p:ph idx="1"/>
          </p:nvPr>
        </p:nvSpPr>
        <p:spPr>
          <a:xfrm>
            <a:off x="1077435" y="2304700"/>
            <a:ext cx="5818665" cy="3148517"/>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lysbildenummer 5">
            <a:extLst>
              <a:ext uri="{FF2B5EF4-FFF2-40B4-BE49-F238E27FC236}">
                <a16:creationId xmlns:a16="http://schemas.microsoft.com/office/drawing/2014/main" id="{FF9B9117-300E-4182-A5DF-A863D28AD26E}"/>
              </a:ext>
            </a:extLst>
          </p:cNvPr>
          <p:cNvSpPr>
            <a:spLocks noGrp="1"/>
          </p:cNvSpPr>
          <p:nvPr>
            <p:ph type="sldNum" sz="quarter" idx="12"/>
          </p:nvPr>
        </p:nvSpPr>
        <p:spPr/>
        <p:txBody>
          <a:bodyPr lIns="0" tIns="0" rIns="0" bIns="0"/>
          <a:lstStyle/>
          <a:p>
            <a:r>
              <a:rPr lang="nb-NO"/>
              <a:t>Side </a:t>
            </a:r>
            <a:fld id="{FBDFE5B2-30AA-4B07-A289-8689B0294A66}" type="slidenum">
              <a:rPr lang="nb-NO" smtClean="0"/>
              <a:pPr/>
              <a:t>‹#›</a:t>
            </a:fld>
            <a:endParaRPr lang="nb-NO"/>
          </a:p>
        </p:txBody>
      </p:sp>
      <p:sp>
        <p:nvSpPr>
          <p:cNvPr id="8" name="Plassholder for tekst 7">
            <a:extLst>
              <a:ext uri="{FF2B5EF4-FFF2-40B4-BE49-F238E27FC236}">
                <a16:creationId xmlns:a16="http://schemas.microsoft.com/office/drawing/2014/main" id="{7E3F2D03-051D-434B-9F84-359CC71785BB}"/>
              </a:ext>
            </a:extLst>
          </p:cNvPr>
          <p:cNvSpPr>
            <a:spLocks noGrp="1"/>
          </p:cNvSpPr>
          <p:nvPr>
            <p:ph type="body" sz="quarter" idx="13"/>
          </p:nvPr>
        </p:nvSpPr>
        <p:spPr>
          <a:xfrm>
            <a:off x="1077434" y="1316025"/>
            <a:ext cx="5818666" cy="461665"/>
          </a:xfrm>
        </p:spPr>
        <p:txBody>
          <a:bodyPr wrap="square">
            <a:spAutoFit/>
          </a:bodyPr>
          <a:lstStyle>
            <a:lvl1pPr marL="0" indent="0">
              <a:lnSpc>
                <a:spcPct val="100000"/>
              </a:lnSpc>
              <a:spcAft>
                <a:spcPts val="0"/>
              </a:spcAft>
              <a:buNone/>
              <a:defRPr sz="3000">
                <a:latin typeface="+mn-lt"/>
              </a:defRPr>
            </a:lvl1pPr>
            <a:lvl2pPr marL="235744" indent="0">
              <a:buNone/>
              <a:defRPr sz="3000"/>
            </a:lvl2pPr>
            <a:lvl3pPr marL="825103" indent="0">
              <a:buNone/>
              <a:defRPr sz="3000"/>
            </a:lvl3pPr>
            <a:lvl4pPr marL="824850" indent="0">
              <a:buNone/>
              <a:defRPr sz="3000"/>
            </a:lvl4pPr>
            <a:lvl5pPr marL="824850" indent="0">
              <a:buNone/>
              <a:defRPr sz="3000"/>
            </a:lvl5pPr>
          </a:lstStyle>
          <a:p>
            <a:pPr lvl="0"/>
            <a:r>
              <a:rPr lang="nb-NO"/>
              <a:t>Klikk for å redigere tekststiler i malen</a:t>
            </a:r>
          </a:p>
        </p:txBody>
      </p:sp>
      <p:sp>
        <p:nvSpPr>
          <p:cNvPr id="9" name="Plassholder for bilde 9">
            <a:extLst>
              <a:ext uri="{FF2B5EF4-FFF2-40B4-BE49-F238E27FC236}">
                <a16:creationId xmlns:a16="http://schemas.microsoft.com/office/drawing/2014/main" id="{CD3E5898-0D14-4686-B4C3-0D2BF9350FB3}"/>
              </a:ext>
            </a:extLst>
          </p:cNvPr>
          <p:cNvSpPr>
            <a:spLocks noGrp="1"/>
          </p:cNvSpPr>
          <p:nvPr>
            <p:ph type="pic" sz="quarter" idx="14"/>
          </p:nvPr>
        </p:nvSpPr>
        <p:spPr>
          <a:xfrm>
            <a:off x="7652733" y="0"/>
            <a:ext cx="4539267" cy="6858000"/>
          </a:xfrm>
          <a:solidFill>
            <a:schemeClr val="bg1">
              <a:lumMod val="85000"/>
            </a:schemeClr>
          </a:solidFill>
        </p:spPr>
        <p:txBody>
          <a:bodyPr/>
          <a:lstStyle/>
          <a:p>
            <a:r>
              <a:rPr lang="nb-NO"/>
              <a:t>Klikk på ikonet for å legge til et bilde</a:t>
            </a:r>
          </a:p>
        </p:txBody>
      </p:sp>
      <p:sp>
        <p:nvSpPr>
          <p:cNvPr id="10" name="Plassholder for dato 3">
            <a:extLst>
              <a:ext uri="{FF2B5EF4-FFF2-40B4-BE49-F238E27FC236}">
                <a16:creationId xmlns:a16="http://schemas.microsoft.com/office/drawing/2014/main" id="{25DDBFB5-D05C-4C3D-B49A-0BAA64CB56CA}"/>
              </a:ext>
            </a:extLst>
          </p:cNvPr>
          <p:cNvSpPr>
            <a:spLocks noGrp="1"/>
          </p:cNvSpPr>
          <p:nvPr>
            <p:ph type="dt" sz="half" idx="10"/>
          </p:nvPr>
        </p:nvSpPr>
        <p:spPr>
          <a:xfrm>
            <a:off x="0" y="-135017"/>
            <a:ext cx="0" cy="0"/>
          </a:xfrm>
        </p:spPr>
        <p:txBody>
          <a:bodyPr lIns="0" tIns="0" rIns="0" bIns="0"/>
          <a:lstStyle>
            <a:lvl1pPr>
              <a:defRPr sz="100"/>
            </a:lvl1pPr>
          </a:lstStyle>
          <a:p>
            <a:fld id="{7DDED0CB-21DF-4F8F-82AA-1777CF6E4355}" type="datetime1">
              <a:rPr lang="nb-NO" smtClean="0"/>
              <a:pPr/>
              <a:t>14.09.2020</a:t>
            </a:fld>
            <a:endParaRPr lang="nb-NO"/>
          </a:p>
        </p:txBody>
      </p:sp>
      <p:sp>
        <p:nvSpPr>
          <p:cNvPr id="11" name="Plassholder for bunntekst 4">
            <a:extLst>
              <a:ext uri="{FF2B5EF4-FFF2-40B4-BE49-F238E27FC236}">
                <a16:creationId xmlns:a16="http://schemas.microsoft.com/office/drawing/2014/main" id="{36EDBA6A-6FFF-4127-A602-6E67019831A5}"/>
              </a:ext>
            </a:extLst>
          </p:cNvPr>
          <p:cNvSpPr>
            <a:spLocks noGrp="1"/>
          </p:cNvSpPr>
          <p:nvPr>
            <p:ph type="ftr" sz="quarter" idx="11"/>
          </p:nvPr>
        </p:nvSpPr>
        <p:spPr>
          <a:xfrm>
            <a:off x="0" y="-135017"/>
            <a:ext cx="0" cy="0"/>
          </a:xfrm>
        </p:spPr>
        <p:txBody>
          <a:bodyPr lIns="0" tIns="0" rIns="0" bIns="0"/>
          <a:lstStyle>
            <a:lvl1pPr>
              <a:defRPr sz="100"/>
            </a:lvl1pPr>
          </a:lstStyle>
          <a:p>
            <a:endParaRPr lang="nb-NO"/>
          </a:p>
        </p:txBody>
      </p:sp>
    </p:spTree>
    <p:extLst>
      <p:ext uri="{BB962C8B-B14F-4D97-AF65-F5344CB8AC3E}">
        <p14:creationId xmlns:p14="http://schemas.microsoft.com/office/powerpoint/2010/main" val="595981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F25333CE-E4E2-46CD-A211-FBCCF30BD984}"/>
              </a:ext>
            </a:extLst>
          </p:cNvPr>
          <p:cNvSpPr>
            <a:spLocks noGrp="1"/>
          </p:cNvSpPr>
          <p:nvPr>
            <p:ph type="title"/>
          </p:nvPr>
        </p:nvSpPr>
        <p:spPr>
          <a:xfrm>
            <a:off x="1077435" y="690342"/>
            <a:ext cx="10076286" cy="634789"/>
          </a:xfrm>
          <a:prstGeom prst="rect">
            <a:avLst/>
          </a:prstGeom>
        </p:spPr>
        <p:txBody>
          <a:bodyPr vert="horz" lIns="0" tIns="0" rIns="0" bIns="0" rtlCol="0" anchor="ctr">
            <a:noAutofit/>
          </a:bodyPr>
          <a:lstStyle/>
          <a:p>
            <a:r>
              <a:rPr lang="nb-NO"/>
              <a:t>Klikk for å redigere tittelstil</a:t>
            </a:r>
          </a:p>
        </p:txBody>
      </p:sp>
      <p:sp>
        <p:nvSpPr>
          <p:cNvPr id="3" name="Plassholder for tekst 2">
            <a:extLst>
              <a:ext uri="{FF2B5EF4-FFF2-40B4-BE49-F238E27FC236}">
                <a16:creationId xmlns:a16="http://schemas.microsoft.com/office/drawing/2014/main" id="{D95B3541-F5A7-44E8-8744-B830164ADA86}"/>
              </a:ext>
            </a:extLst>
          </p:cNvPr>
          <p:cNvSpPr>
            <a:spLocks noGrp="1"/>
          </p:cNvSpPr>
          <p:nvPr>
            <p:ph type="body" idx="1"/>
          </p:nvPr>
        </p:nvSpPr>
        <p:spPr>
          <a:xfrm>
            <a:off x="1077435" y="2304700"/>
            <a:ext cx="10076286" cy="3148517"/>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ACD0877-F496-4E1A-90A4-9A96B06F8F6F}"/>
              </a:ext>
            </a:extLst>
          </p:cNvPr>
          <p:cNvSpPr>
            <a:spLocks noGrp="1"/>
          </p:cNvSpPr>
          <p:nvPr>
            <p:ph type="dt" sz="half" idx="2"/>
          </p:nvPr>
        </p:nvSpPr>
        <p:spPr>
          <a:xfrm>
            <a:off x="0" y="-480356"/>
            <a:ext cx="2743200" cy="230832"/>
          </a:xfrm>
          <a:prstGeom prst="rect">
            <a:avLst/>
          </a:prstGeom>
        </p:spPr>
        <p:txBody>
          <a:bodyPr vert="horz" lIns="0" tIns="0" rIns="0" bIns="0" rtlCol="0" anchor="ctr">
            <a:noAutofit/>
          </a:bodyPr>
          <a:lstStyle>
            <a:lvl1pPr algn="l">
              <a:defRPr sz="1500">
                <a:solidFill>
                  <a:schemeClr val="dk2"/>
                </a:solidFill>
                <a:latin typeface="+mj-lt"/>
              </a:defRPr>
            </a:lvl1pPr>
          </a:lstStyle>
          <a:p>
            <a:fld id="{027DBB5A-43D5-49E9-93FB-6010427FB6FC}" type="datetime1">
              <a:rPr lang="nb-NO" smtClean="0"/>
              <a:t>14.09.2020</a:t>
            </a:fld>
            <a:endParaRPr lang="nb-NO"/>
          </a:p>
        </p:txBody>
      </p:sp>
      <p:sp>
        <p:nvSpPr>
          <p:cNvPr id="5" name="Plassholder for bunntekst 4">
            <a:extLst>
              <a:ext uri="{FF2B5EF4-FFF2-40B4-BE49-F238E27FC236}">
                <a16:creationId xmlns:a16="http://schemas.microsoft.com/office/drawing/2014/main" id="{5DA992D3-FBFB-419D-BA44-8BEA39057813}"/>
              </a:ext>
            </a:extLst>
          </p:cNvPr>
          <p:cNvSpPr>
            <a:spLocks noGrp="1"/>
          </p:cNvSpPr>
          <p:nvPr>
            <p:ph type="ftr" sz="quarter" idx="3"/>
          </p:nvPr>
        </p:nvSpPr>
        <p:spPr>
          <a:xfrm>
            <a:off x="3200400" y="-480356"/>
            <a:ext cx="4114800" cy="230832"/>
          </a:xfrm>
          <a:prstGeom prst="rect">
            <a:avLst/>
          </a:prstGeom>
        </p:spPr>
        <p:txBody>
          <a:bodyPr vert="horz" lIns="0" tIns="0" rIns="0" bIns="0" rtlCol="0" anchor="ctr">
            <a:noAutofit/>
          </a:bodyPr>
          <a:lstStyle>
            <a:lvl1pPr algn="ctr">
              <a:defRPr sz="1500">
                <a:solidFill>
                  <a:schemeClr val="dk2"/>
                </a:solidFill>
                <a:latin typeface="+mj-lt"/>
              </a:defRPr>
            </a:lvl1pPr>
          </a:lstStyle>
          <a:p>
            <a:endParaRPr lang="nb-NO"/>
          </a:p>
        </p:txBody>
      </p:sp>
      <p:sp>
        <p:nvSpPr>
          <p:cNvPr id="6" name="Plassholder for lysbildenummer 5">
            <a:extLst>
              <a:ext uri="{FF2B5EF4-FFF2-40B4-BE49-F238E27FC236}">
                <a16:creationId xmlns:a16="http://schemas.microsoft.com/office/drawing/2014/main" id="{2C5955A2-1F59-4ADF-AF15-A6BAE1A6C2FD}"/>
              </a:ext>
            </a:extLst>
          </p:cNvPr>
          <p:cNvSpPr>
            <a:spLocks noGrp="1"/>
          </p:cNvSpPr>
          <p:nvPr>
            <p:ph type="sldNum" sz="quarter" idx="4"/>
          </p:nvPr>
        </p:nvSpPr>
        <p:spPr>
          <a:xfrm>
            <a:off x="8405255" y="6167658"/>
            <a:ext cx="2743200" cy="230832"/>
          </a:xfrm>
          <a:prstGeom prst="rect">
            <a:avLst/>
          </a:prstGeom>
        </p:spPr>
        <p:txBody>
          <a:bodyPr vert="horz" lIns="0" tIns="0" rIns="0" bIns="0" rtlCol="0" anchor="ctr">
            <a:noAutofit/>
          </a:bodyPr>
          <a:lstStyle>
            <a:lvl1pPr algn="r">
              <a:defRPr sz="1500">
                <a:solidFill>
                  <a:schemeClr val="dk2"/>
                </a:solidFill>
                <a:latin typeface="+mj-lt"/>
              </a:defRPr>
            </a:lvl1pPr>
          </a:lstStyle>
          <a:p>
            <a:r>
              <a:rPr lang="nb-NO"/>
              <a:t>Side </a:t>
            </a:r>
            <a:fld id="{FBDFE5B2-30AA-4B07-A289-8689B0294A66}" type="slidenum">
              <a:rPr lang="nb-NO" smtClean="0"/>
              <a:pPr/>
              <a:t>‹#›</a:t>
            </a:fld>
            <a:endParaRPr lang="nb-NO"/>
          </a:p>
        </p:txBody>
      </p:sp>
      <p:pic>
        <p:nvPicPr>
          <p:cNvPr id="7" name="Grafikk 6">
            <a:extLst>
              <a:ext uri="{FF2B5EF4-FFF2-40B4-BE49-F238E27FC236}">
                <a16:creationId xmlns:a16="http://schemas.microsoft.com/office/drawing/2014/main" id="{DBE43377-2C6B-4E52-B06A-0F7A9CC6809F}"/>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07695" y="6167658"/>
            <a:ext cx="1271700" cy="376271"/>
          </a:xfrm>
          <a:prstGeom prst="rect">
            <a:avLst/>
          </a:prstGeom>
        </p:spPr>
      </p:pic>
    </p:spTree>
    <p:extLst>
      <p:ext uri="{BB962C8B-B14F-4D97-AF65-F5344CB8AC3E}">
        <p14:creationId xmlns:p14="http://schemas.microsoft.com/office/powerpoint/2010/main" val="170131186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p:hf sldNum="0" hdr="0" ftr="0" dt="0"/>
  <p:txStyles>
    <p:titleStyle>
      <a:lvl1pPr algn="l" defTabSz="914411" rtl="0" eaLnBrk="1" latinLnBrk="0" hangingPunct="1">
        <a:lnSpc>
          <a:spcPct val="100000"/>
        </a:lnSpc>
        <a:spcBef>
          <a:spcPct val="0"/>
        </a:spcBef>
        <a:buNone/>
        <a:defRPr sz="4125" kern="1200">
          <a:solidFill>
            <a:schemeClr val="dk2"/>
          </a:solidFill>
          <a:latin typeface="+mj-lt"/>
          <a:ea typeface="+mj-ea"/>
          <a:cs typeface="+mj-cs"/>
        </a:defRPr>
      </a:lvl1pPr>
    </p:titleStyle>
    <p:bodyStyle>
      <a:lvl1pPr marL="235744" indent="-235744" algn="l" defTabSz="914411" rtl="0" eaLnBrk="1" latinLnBrk="0" hangingPunct="1">
        <a:lnSpc>
          <a:spcPct val="110000"/>
        </a:lnSpc>
        <a:spcBef>
          <a:spcPts val="0"/>
        </a:spcBef>
        <a:spcAft>
          <a:spcPts val="956"/>
        </a:spcAft>
        <a:buFont typeface="Arial" panose="020B0604020202020204" pitchFamily="34" charset="0"/>
        <a:buChar char="•"/>
        <a:defRPr sz="2250" kern="1200">
          <a:solidFill>
            <a:schemeClr val="dk2"/>
          </a:solidFill>
          <a:latin typeface="+mn-lt"/>
          <a:ea typeface="+mn-ea"/>
          <a:cs typeface="+mn-cs"/>
        </a:defRPr>
      </a:lvl1pPr>
      <a:lvl2pPr marL="503634" indent="-267891" algn="l" defTabSz="914411" rtl="0" eaLnBrk="1" latinLnBrk="0" hangingPunct="1">
        <a:lnSpc>
          <a:spcPct val="110000"/>
        </a:lnSpc>
        <a:spcBef>
          <a:spcPts val="0"/>
        </a:spcBef>
        <a:spcAft>
          <a:spcPts val="750"/>
        </a:spcAft>
        <a:buFont typeface="Calibri Light" panose="020F0302020204030204" pitchFamily="34" charset="0"/>
        <a:buChar char="–"/>
        <a:defRPr sz="1875" kern="1200">
          <a:solidFill>
            <a:schemeClr val="dk2"/>
          </a:solidFill>
          <a:latin typeface="+mn-lt"/>
          <a:ea typeface="+mn-ea"/>
          <a:cs typeface="+mn-cs"/>
        </a:defRPr>
      </a:lvl2pPr>
      <a:lvl3pPr marL="1007269" indent="-182166" algn="l" defTabSz="914411" rtl="0" eaLnBrk="1" latinLnBrk="0" hangingPunct="1">
        <a:lnSpc>
          <a:spcPct val="110000"/>
        </a:lnSpc>
        <a:spcBef>
          <a:spcPts val="0"/>
        </a:spcBef>
        <a:spcAft>
          <a:spcPts val="544"/>
        </a:spcAft>
        <a:buFont typeface="Calibri Light" panose="020F0302020204030204" pitchFamily="34" charset="0"/>
        <a:buChar char="▪"/>
        <a:defRPr sz="1875" kern="1200">
          <a:solidFill>
            <a:schemeClr val="dk2"/>
          </a:solidFill>
          <a:latin typeface="+mn-lt"/>
          <a:ea typeface="+mn-ea"/>
          <a:cs typeface="+mn-cs"/>
        </a:defRPr>
      </a:lvl3pPr>
      <a:lvl4pPr marL="1007100" indent="-182250" algn="l" defTabSz="914411" rtl="0" eaLnBrk="1" latinLnBrk="0" hangingPunct="1">
        <a:lnSpc>
          <a:spcPct val="110000"/>
        </a:lnSpc>
        <a:spcBef>
          <a:spcPts val="0"/>
        </a:spcBef>
        <a:spcAft>
          <a:spcPts val="544"/>
        </a:spcAft>
        <a:buFont typeface="Calibri Light" panose="020F0302020204030204" pitchFamily="34" charset="0"/>
        <a:buChar char="▪"/>
        <a:defRPr sz="1875" kern="1200">
          <a:solidFill>
            <a:schemeClr val="dk2"/>
          </a:solidFill>
          <a:latin typeface="+mn-lt"/>
          <a:ea typeface="+mn-ea"/>
          <a:cs typeface="+mn-cs"/>
        </a:defRPr>
      </a:lvl4pPr>
      <a:lvl5pPr marL="1007100" indent="-182250" algn="l" defTabSz="914411" rtl="0" eaLnBrk="1" latinLnBrk="0" hangingPunct="1">
        <a:lnSpc>
          <a:spcPct val="110000"/>
        </a:lnSpc>
        <a:spcBef>
          <a:spcPts val="0"/>
        </a:spcBef>
        <a:spcAft>
          <a:spcPts val="544"/>
        </a:spcAft>
        <a:buFont typeface="Calibri Light" panose="020F0302020204030204" pitchFamily="34" charset="0"/>
        <a:buChar char="▪"/>
        <a:defRPr sz="1875" kern="1200">
          <a:solidFill>
            <a:schemeClr val="dk2"/>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9"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sdgs.un.org/"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8.png"/><Relationship Id="rId4" Type="http://schemas.openxmlformats.org/officeDocument/2006/relationships/image" Target="../media/image28.png"/><Relationship Id="rId9"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5.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hyperlink" Target="https://viken.no/horing-rps"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B09FF87E-D299-494B-8459-CCAEE62434FF}"/>
              </a:ext>
            </a:extLst>
          </p:cNvPr>
          <p:cNvPicPr>
            <a:picLocks noChangeAspect="1"/>
          </p:cNvPicPr>
          <p:nvPr/>
        </p:nvPicPr>
        <p:blipFill>
          <a:blip r:embed="rId3"/>
          <a:stretch>
            <a:fillRect/>
          </a:stretch>
        </p:blipFill>
        <p:spPr>
          <a:xfrm>
            <a:off x="7660858" y="428243"/>
            <a:ext cx="4531142" cy="6001513"/>
          </a:xfrm>
          <a:prstGeom prst="rect">
            <a:avLst/>
          </a:prstGeom>
          <a:noFill/>
        </p:spPr>
      </p:pic>
      <p:sp>
        <p:nvSpPr>
          <p:cNvPr id="2" name="Tittel 1">
            <a:extLst>
              <a:ext uri="{FF2B5EF4-FFF2-40B4-BE49-F238E27FC236}">
                <a16:creationId xmlns:a16="http://schemas.microsoft.com/office/drawing/2014/main" id="{AB73D414-73EA-A641-8DA7-7D0F6E453B7D}"/>
              </a:ext>
            </a:extLst>
          </p:cNvPr>
          <p:cNvSpPr>
            <a:spLocks noGrp="1"/>
          </p:cNvSpPr>
          <p:nvPr>
            <p:ph type="ctrTitle"/>
          </p:nvPr>
        </p:nvSpPr>
        <p:spPr>
          <a:xfrm>
            <a:off x="1045030" y="2513397"/>
            <a:ext cx="5736770" cy="1384995"/>
          </a:xfrm>
        </p:spPr>
        <p:txBody>
          <a:bodyPr anchor="t">
            <a:normAutofit/>
          </a:bodyPr>
          <a:lstStyle/>
          <a:p>
            <a:r>
              <a:rPr lang="nb-NO" dirty="0"/>
              <a:t>Regional planstrategi for Viken </a:t>
            </a:r>
          </a:p>
        </p:txBody>
      </p:sp>
      <p:sp>
        <p:nvSpPr>
          <p:cNvPr id="11" name="Subtitle 4">
            <a:extLst>
              <a:ext uri="{FF2B5EF4-FFF2-40B4-BE49-F238E27FC236}">
                <a16:creationId xmlns:a16="http://schemas.microsoft.com/office/drawing/2014/main" id="{CE8F0FF9-806B-4474-8EE2-875FF2C919CB}"/>
              </a:ext>
            </a:extLst>
          </p:cNvPr>
          <p:cNvSpPr>
            <a:spLocks noGrp="1"/>
          </p:cNvSpPr>
          <p:nvPr>
            <p:ph type="subTitle" idx="1"/>
          </p:nvPr>
        </p:nvSpPr>
        <p:spPr>
          <a:xfrm>
            <a:off x="1045030" y="4104094"/>
            <a:ext cx="5736770" cy="668724"/>
          </a:xfrm>
        </p:spPr>
        <p:txBody>
          <a:bodyPr wrap="square" anchor="t">
            <a:normAutofit fontScale="77500" lnSpcReduction="20000"/>
          </a:bodyPr>
          <a:lstStyle/>
          <a:p>
            <a:r>
              <a:rPr lang="en-US" dirty="0"/>
              <a:t>Indre </a:t>
            </a:r>
            <a:r>
              <a:rPr lang="en-US" dirty="0" err="1"/>
              <a:t>Østfold</a:t>
            </a:r>
            <a:r>
              <a:rPr lang="en-US" dirty="0"/>
              <a:t> </a:t>
            </a:r>
            <a:r>
              <a:rPr lang="en-US" dirty="0" err="1"/>
              <a:t>kommuneregion</a:t>
            </a:r>
            <a:br>
              <a:rPr lang="en-US" dirty="0"/>
            </a:br>
            <a:r>
              <a:rPr lang="en-US" dirty="0"/>
              <a:t>11. September 2020</a:t>
            </a:r>
          </a:p>
        </p:txBody>
      </p:sp>
      <p:sp>
        <p:nvSpPr>
          <p:cNvPr id="3" name="Plassholder for innhold 2">
            <a:extLst>
              <a:ext uri="{FF2B5EF4-FFF2-40B4-BE49-F238E27FC236}">
                <a16:creationId xmlns:a16="http://schemas.microsoft.com/office/drawing/2014/main" id="{1F97E17B-46D6-224B-8CA8-C6378B6A6165}"/>
              </a:ext>
            </a:extLst>
          </p:cNvPr>
          <p:cNvSpPr>
            <a:spLocks noGrp="1"/>
          </p:cNvSpPr>
          <p:nvPr>
            <p:ph type="body" sz="quarter" idx="13"/>
          </p:nvPr>
        </p:nvSpPr>
        <p:spPr>
          <a:xfrm>
            <a:off x="1045030" y="5001432"/>
            <a:ext cx="5506599" cy="346249"/>
          </a:xfrm>
        </p:spPr>
        <p:txBody>
          <a:bodyPr>
            <a:normAutofit/>
          </a:bodyPr>
          <a:lstStyle/>
          <a:p>
            <a:pPr>
              <a:spcAft>
                <a:spcPts val="600"/>
              </a:spcAft>
            </a:pPr>
            <a:r>
              <a:rPr lang="nb-NO" dirty="0"/>
              <a:t>Seksjonssjef, Linda Karlsen Duffy</a:t>
            </a:r>
          </a:p>
        </p:txBody>
      </p:sp>
      <p:pic>
        <p:nvPicPr>
          <p:cNvPr id="5" name="Bilde 4">
            <a:extLst>
              <a:ext uri="{FF2B5EF4-FFF2-40B4-BE49-F238E27FC236}">
                <a16:creationId xmlns:a16="http://schemas.microsoft.com/office/drawing/2014/main" id="{EEE1EE1F-BCBC-4F18-B439-0F45AEB7E25F}"/>
              </a:ext>
            </a:extLst>
          </p:cNvPr>
          <p:cNvPicPr>
            <a:picLocks noChangeAspect="1"/>
          </p:cNvPicPr>
          <p:nvPr/>
        </p:nvPicPr>
        <p:blipFill>
          <a:blip r:embed="rId4"/>
          <a:stretch>
            <a:fillRect/>
          </a:stretch>
        </p:blipFill>
        <p:spPr>
          <a:xfrm>
            <a:off x="9154500" y="6398490"/>
            <a:ext cx="3037500" cy="180000"/>
          </a:xfrm>
          <a:prstGeom prst="rect">
            <a:avLst/>
          </a:prstGeom>
        </p:spPr>
      </p:pic>
    </p:spTree>
    <p:extLst>
      <p:ext uri="{BB962C8B-B14F-4D97-AF65-F5344CB8AC3E}">
        <p14:creationId xmlns:p14="http://schemas.microsoft.com/office/powerpoint/2010/main" val="1282925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20" descr="Et bilde som inneholder overvåke, skjerm, bord&#10;&#10;Automatisk generert beskrivelse">
            <a:extLst>
              <a:ext uri="{FF2B5EF4-FFF2-40B4-BE49-F238E27FC236}">
                <a16:creationId xmlns:a16="http://schemas.microsoft.com/office/drawing/2014/main" id="{0411FEA8-B1A2-C440-BA1B-A3AA5A911093}"/>
              </a:ext>
            </a:extLst>
          </p:cNvPr>
          <p:cNvPicPr>
            <a:picLocks noChangeAspect="1"/>
          </p:cNvPicPr>
          <p:nvPr/>
        </p:nvPicPr>
        <p:blipFill rotWithShape="1">
          <a:blip r:embed="rId3">
            <a:extLst>
              <a:ext uri="{28A0092B-C50C-407E-A947-70E740481C1C}">
                <a14:useLocalDpi xmlns:a14="http://schemas.microsoft.com/office/drawing/2010/main" val="0"/>
              </a:ext>
            </a:extLst>
          </a:blip>
          <a:srcRect r="12622"/>
          <a:stretch/>
        </p:blipFill>
        <p:spPr>
          <a:xfrm>
            <a:off x="20" y="10"/>
            <a:ext cx="4539247" cy="6857990"/>
          </a:xfrm>
          <a:prstGeom prst="rect">
            <a:avLst/>
          </a:prstGeom>
          <a:noFill/>
        </p:spPr>
      </p:pic>
      <p:sp>
        <p:nvSpPr>
          <p:cNvPr id="2" name="Tittel 1">
            <a:extLst>
              <a:ext uri="{FF2B5EF4-FFF2-40B4-BE49-F238E27FC236}">
                <a16:creationId xmlns:a16="http://schemas.microsoft.com/office/drawing/2014/main" id="{C5DD9A84-C254-8C41-B491-4B134C0EF045}"/>
              </a:ext>
            </a:extLst>
          </p:cNvPr>
          <p:cNvSpPr>
            <a:spLocks noGrp="1"/>
          </p:cNvSpPr>
          <p:nvPr>
            <p:ph type="title"/>
          </p:nvPr>
        </p:nvSpPr>
        <p:spPr>
          <a:xfrm>
            <a:off x="5231904" y="690342"/>
            <a:ext cx="5921816" cy="634789"/>
          </a:xfrm>
        </p:spPr>
        <p:txBody>
          <a:bodyPr anchor="ctr">
            <a:normAutofit/>
          </a:bodyPr>
          <a:lstStyle/>
          <a:p>
            <a:pPr>
              <a:lnSpc>
                <a:spcPct val="90000"/>
              </a:lnSpc>
            </a:pPr>
            <a:r>
              <a:rPr lang="nb-NO" sz="2900"/>
              <a:t>Fremgangsmåte for å jobbe med FN17</a:t>
            </a:r>
          </a:p>
        </p:txBody>
      </p:sp>
      <p:sp>
        <p:nvSpPr>
          <p:cNvPr id="3" name="Plassholder for innhold 2">
            <a:extLst>
              <a:ext uri="{FF2B5EF4-FFF2-40B4-BE49-F238E27FC236}">
                <a16:creationId xmlns:a16="http://schemas.microsoft.com/office/drawing/2014/main" id="{A36301B1-EE3B-6642-B1FD-68C29A27DF2C}"/>
              </a:ext>
            </a:extLst>
          </p:cNvPr>
          <p:cNvSpPr>
            <a:spLocks noGrp="1"/>
          </p:cNvSpPr>
          <p:nvPr>
            <p:ph idx="1"/>
          </p:nvPr>
        </p:nvSpPr>
        <p:spPr>
          <a:xfrm>
            <a:off x="5231904" y="2304700"/>
            <a:ext cx="5921816" cy="3148517"/>
          </a:xfrm>
        </p:spPr>
        <p:txBody>
          <a:bodyPr>
            <a:normAutofit fontScale="92500" lnSpcReduction="20000"/>
          </a:bodyPr>
          <a:lstStyle/>
          <a:p>
            <a:pPr>
              <a:lnSpc>
                <a:spcPct val="100000"/>
              </a:lnSpc>
            </a:pPr>
            <a:r>
              <a:rPr lang="nb-NO" sz="1900" dirty="0"/>
              <a:t>Høsten 2019 lanserte FN en ekspertrapport – «The Future is Now» </a:t>
            </a:r>
          </a:p>
          <a:p>
            <a:pPr>
              <a:lnSpc>
                <a:spcPct val="100000"/>
              </a:lnSpc>
            </a:pPr>
            <a:r>
              <a:rPr lang="nb-NO" sz="1900" dirty="0"/>
              <a:t>Beskriver hvordan vi kan jobbe med bærekraftsmålene på en effektiv, fremtidsrettet og helhetlig måte. </a:t>
            </a:r>
          </a:p>
          <a:p>
            <a:pPr>
              <a:lnSpc>
                <a:spcPct val="100000"/>
              </a:lnSpc>
            </a:pPr>
            <a:r>
              <a:rPr lang="nb-NO" sz="1900" dirty="0"/>
              <a:t>FN lanserte en modell som definerer </a:t>
            </a:r>
            <a:r>
              <a:rPr lang="nb-NO" sz="1900" u="sng" dirty="0"/>
              <a:t>seks tverrfaglige </a:t>
            </a:r>
            <a:r>
              <a:rPr lang="nb-NO" sz="1900" i="1" u="sng" dirty="0"/>
              <a:t>innsatsområder</a:t>
            </a:r>
            <a:r>
              <a:rPr lang="nb-NO" sz="1900" i="1" dirty="0"/>
              <a:t>, </a:t>
            </a:r>
            <a:r>
              <a:rPr lang="nb-NO" sz="1900" dirty="0"/>
              <a:t>som skal stimulere til samarbeid. </a:t>
            </a:r>
          </a:p>
          <a:p>
            <a:pPr>
              <a:lnSpc>
                <a:spcPct val="100000"/>
              </a:lnSpc>
            </a:pPr>
            <a:r>
              <a:rPr lang="nb-NO" sz="1900" u="sng" dirty="0"/>
              <a:t>Fire virkemiddelkategorier </a:t>
            </a:r>
            <a:r>
              <a:rPr lang="nb-NO" sz="1900" dirty="0"/>
              <a:t>for å jobbe med de seks innsatsområdene.</a:t>
            </a:r>
          </a:p>
          <a:p>
            <a:pPr>
              <a:lnSpc>
                <a:spcPct val="100000"/>
              </a:lnSpc>
            </a:pPr>
            <a:r>
              <a:rPr lang="nb-NO" sz="1900" dirty="0"/>
              <a:t>Hensikten er å behandle store samfunnsutfordringer på tvers av fagområder og forvaltningsnivåer (stat, fylke, kommune, etc.).</a:t>
            </a:r>
          </a:p>
        </p:txBody>
      </p:sp>
      <p:sp>
        <p:nvSpPr>
          <p:cNvPr id="11" name="Text Placeholder 5">
            <a:extLst>
              <a:ext uri="{FF2B5EF4-FFF2-40B4-BE49-F238E27FC236}">
                <a16:creationId xmlns:a16="http://schemas.microsoft.com/office/drawing/2014/main" id="{E83D456C-93C9-4A5F-A320-505868E8DEC6}"/>
              </a:ext>
            </a:extLst>
          </p:cNvPr>
          <p:cNvSpPr>
            <a:spLocks noGrp="1"/>
          </p:cNvSpPr>
          <p:nvPr>
            <p:ph type="body" sz="quarter" idx="13"/>
          </p:nvPr>
        </p:nvSpPr>
        <p:spPr>
          <a:xfrm>
            <a:off x="5231903" y="1316025"/>
            <a:ext cx="5921817" cy="461665"/>
          </a:xfrm>
        </p:spPr>
        <p:txBody>
          <a:bodyPr/>
          <a:lstStyle/>
          <a:p>
            <a:r>
              <a:rPr lang="en-US" dirty="0"/>
              <a:t> </a:t>
            </a:r>
          </a:p>
        </p:txBody>
      </p:sp>
      <p:pic>
        <p:nvPicPr>
          <p:cNvPr id="7" name="Bilde 6">
            <a:extLst>
              <a:ext uri="{FF2B5EF4-FFF2-40B4-BE49-F238E27FC236}">
                <a16:creationId xmlns:a16="http://schemas.microsoft.com/office/drawing/2014/main" id="{C8DF976C-31DE-4541-9E90-7F9DD2859E94}"/>
              </a:ext>
            </a:extLst>
          </p:cNvPr>
          <p:cNvPicPr>
            <a:picLocks noChangeAspect="1"/>
          </p:cNvPicPr>
          <p:nvPr/>
        </p:nvPicPr>
        <p:blipFill>
          <a:blip r:embed="rId4"/>
          <a:stretch>
            <a:fillRect/>
          </a:stretch>
        </p:blipFill>
        <p:spPr>
          <a:xfrm>
            <a:off x="9154500" y="6398490"/>
            <a:ext cx="3037500" cy="180000"/>
          </a:xfrm>
          <a:prstGeom prst="rect">
            <a:avLst/>
          </a:prstGeom>
        </p:spPr>
      </p:pic>
      <p:sp>
        <p:nvSpPr>
          <p:cNvPr id="4" name="TekstSylinder 3">
            <a:extLst>
              <a:ext uri="{FF2B5EF4-FFF2-40B4-BE49-F238E27FC236}">
                <a16:creationId xmlns:a16="http://schemas.microsoft.com/office/drawing/2014/main" id="{5280FA62-02DB-498F-90B7-2B306C771E18}"/>
              </a:ext>
            </a:extLst>
          </p:cNvPr>
          <p:cNvSpPr txBox="1"/>
          <p:nvPr/>
        </p:nvSpPr>
        <p:spPr>
          <a:xfrm>
            <a:off x="-77917" y="6611779"/>
            <a:ext cx="1010213" cy="215444"/>
          </a:xfrm>
          <a:prstGeom prst="rect">
            <a:avLst/>
          </a:prstGeom>
          <a:noFill/>
        </p:spPr>
        <p:txBody>
          <a:bodyPr wrap="none" rtlCol="0">
            <a:spAutoFit/>
          </a:bodyPr>
          <a:lstStyle/>
          <a:p>
            <a:r>
              <a:rPr lang="nb-NO" sz="800" dirty="0">
                <a:solidFill>
                  <a:schemeClr val="bg1"/>
                </a:solidFill>
                <a:hlinkClick r:id="rId5">
                  <a:extLst>
                    <a:ext uri="{A12FA001-AC4F-418D-AE19-62706E023703}">
                      <ahyp:hlinkClr xmlns:ahyp="http://schemas.microsoft.com/office/drawing/2018/hyperlinkcolor" val="tx"/>
                    </a:ext>
                  </a:extLst>
                </a:hlinkClick>
              </a:rPr>
              <a:t>https://sdgs.un.org/</a:t>
            </a:r>
            <a:endParaRPr lang="nb-NO" sz="800" dirty="0">
              <a:solidFill>
                <a:schemeClr val="bg1"/>
              </a:solidFill>
            </a:endParaRPr>
          </a:p>
        </p:txBody>
      </p:sp>
    </p:spTree>
    <p:extLst>
      <p:ext uri="{BB962C8B-B14F-4D97-AF65-F5344CB8AC3E}">
        <p14:creationId xmlns:p14="http://schemas.microsoft.com/office/powerpoint/2010/main" val="2329612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57FDCBD9-74CB-4E59-BE58-61798EDFCBFB}"/>
              </a:ext>
            </a:extLst>
          </p:cNvPr>
          <p:cNvPicPr>
            <a:picLocks noChangeAspect="1"/>
          </p:cNvPicPr>
          <p:nvPr/>
        </p:nvPicPr>
        <p:blipFill>
          <a:blip r:embed="rId3"/>
          <a:stretch>
            <a:fillRect/>
          </a:stretch>
        </p:blipFill>
        <p:spPr>
          <a:xfrm>
            <a:off x="1960776" y="0"/>
            <a:ext cx="7890234" cy="6896379"/>
          </a:xfrm>
          <a:prstGeom prst="rect">
            <a:avLst/>
          </a:prstGeom>
        </p:spPr>
      </p:pic>
      <p:pic>
        <p:nvPicPr>
          <p:cNvPr id="2" name="Bilde 1">
            <a:extLst>
              <a:ext uri="{FF2B5EF4-FFF2-40B4-BE49-F238E27FC236}">
                <a16:creationId xmlns:a16="http://schemas.microsoft.com/office/drawing/2014/main" id="{6324C7C5-7BD4-4C17-BCE8-E9F8E8CE5D5D}"/>
              </a:ext>
            </a:extLst>
          </p:cNvPr>
          <p:cNvPicPr>
            <a:picLocks noChangeAspect="1"/>
          </p:cNvPicPr>
          <p:nvPr/>
        </p:nvPicPr>
        <p:blipFill>
          <a:blip r:embed="rId4"/>
          <a:stretch>
            <a:fillRect/>
          </a:stretch>
        </p:blipFill>
        <p:spPr>
          <a:xfrm>
            <a:off x="9154500" y="6398490"/>
            <a:ext cx="3037500" cy="180000"/>
          </a:xfrm>
          <a:prstGeom prst="rect">
            <a:avLst/>
          </a:prstGeom>
        </p:spPr>
      </p:pic>
    </p:spTree>
    <p:extLst>
      <p:ext uri="{BB962C8B-B14F-4D97-AF65-F5344CB8AC3E}">
        <p14:creationId xmlns:p14="http://schemas.microsoft.com/office/powerpoint/2010/main" val="2168725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329B3001-F1FD-7E42-AE2D-0761CD5B9C3D}"/>
              </a:ext>
            </a:extLst>
          </p:cNvPr>
          <p:cNvSpPr>
            <a:spLocks noGrp="1"/>
          </p:cNvSpPr>
          <p:nvPr>
            <p:ph type="title"/>
          </p:nvPr>
        </p:nvSpPr>
        <p:spPr>
          <a:xfrm>
            <a:off x="1038280" y="2752664"/>
            <a:ext cx="8482792" cy="1384995"/>
          </a:xfrm>
        </p:spPr>
        <p:txBody>
          <a:bodyPr anchor="t">
            <a:normAutofit fontScale="90000"/>
          </a:bodyPr>
          <a:lstStyle/>
          <a:p>
            <a:r>
              <a:rPr lang="nb-NO" sz="4400">
                <a:solidFill>
                  <a:schemeClr val="bg1"/>
                </a:solidFill>
              </a:rPr>
              <a:t>Langsiktige utviklingsmål, innsatsområder og samhandling</a:t>
            </a:r>
            <a:br>
              <a:rPr lang="nb-NO" sz="4800">
                <a:solidFill>
                  <a:schemeClr val="bg1"/>
                </a:solidFill>
              </a:rPr>
            </a:br>
            <a:endParaRPr lang="nb-NO">
              <a:solidFill>
                <a:schemeClr val="bg1"/>
              </a:solidFill>
            </a:endParaRPr>
          </a:p>
        </p:txBody>
      </p:sp>
      <p:sp>
        <p:nvSpPr>
          <p:cNvPr id="4" name="Plassholder for lysbildenummer 3" hidden="1">
            <a:extLst>
              <a:ext uri="{FF2B5EF4-FFF2-40B4-BE49-F238E27FC236}">
                <a16:creationId xmlns:a16="http://schemas.microsoft.com/office/drawing/2014/main" id="{5F99CA0B-1932-4440-9FC0-1D94B911DE8F}"/>
              </a:ext>
            </a:extLst>
          </p:cNvPr>
          <p:cNvSpPr>
            <a:spLocks noGrp="1"/>
          </p:cNvSpPr>
          <p:nvPr>
            <p:ph type="sldNum" sz="quarter" idx="12"/>
          </p:nvPr>
        </p:nvSpPr>
        <p:spPr/>
        <p:txBody>
          <a:bodyPr/>
          <a:lstStyle/>
          <a:p>
            <a:pPr>
              <a:spcAft>
                <a:spcPts val="600"/>
              </a:spcAft>
            </a:pPr>
            <a:r>
              <a:rPr lang="nb-NO"/>
              <a:t>Side </a:t>
            </a:r>
            <a:fld id="{FBDFE5B2-30AA-4B07-A289-8689B0294A66}" type="slidenum">
              <a:rPr lang="nb-NO" smtClean="0"/>
              <a:pPr>
                <a:spcAft>
                  <a:spcPts val="600"/>
                </a:spcAft>
              </a:pPr>
              <a:t>12</a:t>
            </a:fld>
            <a:endParaRPr lang="nb-NO"/>
          </a:p>
        </p:txBody>
      </p:sp>
      <p:pic>
        <p:nvPicPr>
          <p:cNvPr id="2" name="Bilde 1">
            <a:extLst>
              <a:ext uri="{FF2B5EF4-FFF2-40B4-BE49-F238E27FC236}">
                <a16:creationId xmlns:a16="http://schemas.microsoft.com/office/drawing/2014/main" id="{24AA6E61-44E9-48AD-B351-377AFE872D69}"/>
              </a:ext>
            </a:extLst>
          </p:cNvPr>
          <p:cNvPicPr>
            <a:picLocks noChangeAspect="1"/>
          </p:cNvPicPr>
          <p:nvPr/>
        </p:nvPicPr>
        <p:blipFill>
          <a:blip r:embed="rId3"/>
          <a:stretch>
            <a:fillRect/>
          </a:stretch>
        </p:blipFill>
        <p:spPr>
          <a:xfrm>
            <a:off x="9154500" y="6398490"/>
            <a:ext cx="3037500" cy="180000"/>
          </a:xfrm>
          <a:prstGeom prst="rect">
            <a:avLst/>
          </a:prstGeom>
        </p:spPr>
      </p:pic>
    </p:spTree>
    <p:extLst>
      <p:ext uri="{BB962C8B-B14F-4D97-AF65-F5344CB8AC3E}">
        <p14:creationId xmlns:p14="http://schemas.microsoft.com/office/powerpoint/2010/main" val="950617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hidden="1">
            <a:extLst>
              <a:ext uri="{FF2B5EF4-FFF2-40B4-BE49-F238E27FC236}">
                <a16:creationId xmlns:a16="http://schemas.microsoft.com/office/drawing/2014/main" id="{1327543A-A07B-534C-8938-676D0809C6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nb-NO" sz="1500" b="0" i="0" u="none" strike="noStrike" kern="1200" cap="none" spc="0" normalizeH="0" baseline="0" noProof="0" dirty="0">
                <a:ln>
                  <a:noFill/>
                </a:ln>
                <a:solidFill>
                  <a:prstClr val="white"/>
                </a:solidFill>
                <a:effectLst/>
                <a:uLnTx/>
                <a:uFillTx/>
                <a:latin typeface="Calibri"/>
                <a:ea typeface="+mn-ea"/>
                <a:cs typeface="+mn-cs"/>
              </a:rPr>
              <a:t>Side </a:t>
            </a:r>
            <a:fld id="{FBDFE5B2-30AA-4B07-A289-8689B0294A66}" type="slidenum">
              <a:rPr kumimoji="0" lang="nb-NO" sz="15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nb-NO" sz="1500" b="0" i="0" u="none" strike="noStrike" kern="1200" cap="none" spc="0" normalizeH="0" baseline="0" noProof="0">
              <a:ln>
                <a:noFill/>
              </a:ln>
              <a:solidFill>
                <a:prstClr val="white"/>
              </a:solidFill>
              <a:effectLst/>
              <a:uLnTx/>
              <a:uFillTx/>
              <a:latin typeface="Calibri"/>
              <a:ea typeface="+mn-ea"/>
              <a:cs typeface="+mn-cs"/>
            </a:endParaRPr>
          </a:p>
        </p:txBody>
      </p:sp>
      <p:sp>
        <p:nvSpPr>
          <p:cNvPr id="7" name="Tittel 6">
            <a:extLst>
              <a:ext uri="{FF2B5EF4-FFF2-40B4-BE49-F238E27FC236}">
                <a16:creationId xmlns:a16="http://schemas.microsoft.com/office/drawing/2014/main" id="{AAC13796-2F1C-014F-9A82-46BECC42EE4E}"/>
              </a:ext>
            </a:extLst>
          </p:cNvPr>
          <p:cNvSpPr>
            <a:spLocks noGrp="1"/>
          </p:cNvSpPr>
          <p:nvPr>
            <p:ph type="title" idx="4294967295"/>
          </p:nvPr>
        </p:nvSpPr>
        <p:spPr>
          <a:xfrm>
            <a:off x="582520" y="1082675"/>
            <a:ext cx="5818188" cy="635000"/>
          </a:xfrm>
        </p:spPr>
        <p:txBody>
          <a:bodyPr anchor="ctr">
            <a:normAutofit/>
          </a:bodyPr>
          <a:lstStyle/>
          <a:p>
            <a:r>
              <a:rPr lang="nb-NO" dirty="0"/>
              <a:t>Generasjonsperspektiv </a:t>
            </a:r>
          </a:p>
        </p:txBody>
      </p:sp>
      <p:sp>
        <p:nvSpPr>
          <p:cNvPr id="8" name="Plassholder for innhold 7">
            <a:extLst>
              <a:ext uri="{FF2B5EF4-FFF2-40B4-BE49-F238E27FC236}">
                <a16:creationId xmlns:a16="http://schemas.microsoft.com/office/drawing/2014/main" id="{B4C31919-E462-E941-BB91-5D0A41A2150B}"/>
              </a:ext>
            </a:extLst>
          </p:cNvPr>
          <p:cNvSpPr>
            <a:spLocks noGrp="1"/>
          </p:cNvSpPr>
          <p:nvPr>
            <p:ph idx="4294967295"/>
          </p:nvPr>
        </p:nvSpPr>
        <p:spPr>
          <a:xfrm>
            <a:off x="690281" y="2148753"/>
            <a:ext cx="4928721" cy="4249737"/>
          </a:xfrm>
        </p:spPr>
        <p:txBody>
          <a:bodyPr>
            <a:normAutofit/>
          </a:bodyPr>
          <a:lstStyle/>
          <a:p>
            <a:r>
              <a:rPr lang="nb-NO" sz="1800"/>
              <a:t>Regional planstrategi ser utviklingen i Viken i et generasjonsperspektiv. </a:t>
            </a:r>
          </a:p>
          <a:p>
            <a:r>
              <a:rPr lang="nb-NO" sz="1800"/>
              <a:t>Det handler om å legge til rette for en utvikling som tar vare på behovene til mennesker som lever i dag, uten å ødelegge fremtidige generasjoners muligheter for å dekke sine behov. </a:t>
            </a:r>
          </a:p>
          <a:p>
            <a:r>
              <a:rPr lang="nb-NO" sz="1800"/>
              <a:t>Gjenspeiles i målstrukturen, og først og fremst i de fem langsiktige utviklingsmålene for Viken</a:t>
            </a:r>
          </a:p>
        </p:txBody>
      </p:sp>
      <p:pic>
        <p:nvPicPr>
          <p:cNvPr id="6" name="Bilde 5" descr="Et bilde som inneholder sitter, person, innendørs, vindu&#10;&#10;Automatisk generert beskrivelse">
            <a:extLst>
              <a:ext uri="{FF2B5EF4-FFF2-40B4-BE49-F238E27FC236}">
                <a16:creationId xmlns:a16="http://schemas.microsoft.com/office/drawing/2014/main" id="{5BD16E73-DB27-4548-94ED-DE3D991C94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191"/>
          <a:stretch/>
        </p:blipFill>
        <p:spPr>
          <a:xfrm>
            <a:off x="6774024" y="1082675"/>
            <a:ext cx="5417976" cy="5103436"/>
          </a:xfrm>
          <a:prstGeom prst="rect">
            <a:avLst/>
          </a:prstGeom>
        </p:spPr>
      </p:pic>
      <p:sp>
        <p:nvSpPr>
          <p:cNvPr id="2" name="TekstSylinder 1">
            <a:extLst>
              <a:ext uri="{FF2B5EF4-FFF2-40B4-BE49-F238E27FC236}">
                <a16:creationId xmlns:a16="http://schemas.microsoft.com/office/drawing/2014/main" id="{11D027B8-787E-4F6A-9082-ED2BF2FD22A3}"/>
              </a:ext>
            </a:extLst>
          </p:cNvPr>
          <p:cNvSpPr txBox="1"/>
          <p:nvPr/>
        </p:nvSpPr>
        <p:spPr>
          <a:xfrm>
            <a:off x="10691181" y="5900464"/>
            <a:ext cx="2388093"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mn-cs"/>
              </a:rPr>
              <a:t>Foto: Westend61/</a:t>
            </a:r>
            <a:r>
              <a:rPr kumimoji="0" lang="nb-NO" sz="800" b="0" i="0" u="none" strike="noStrike" kern="1200" cap="none" spc="0" normalizeH="0" baseline="0" noProof="0" err="1">
                <a:ln>
                  <a:noFill/>
                </a:ln>
                <a:solidFill>
                  <a:prstClr val="white"/>
                </a:solidFill>
                <a:effectLst/>
                <a:uLnTx/>
                <a:uFillTx/>
                <a:latin typeface="Calibri" panose="020F0502020204030204" pitchFamily="34" charset="0"/>
                <a:ea typeface="Calibri" panose="020F0502020204030204" pitchFamily="34" charset="0"/>
                <a:cs typeface="+mn-cs"/>
              </a:rPr>
              <a:t>Getty</a:t>
            </a:r>
            <a:r>
              <a:rPr kumimoji="0" lang="nb-NO" sz="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mn-cs"/>
              </a:rPr>
              <a:t> Images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a:ln>
                <a:noFill/>
              </a:ln>
              <a:solidFill>
                <a:prstClr val="white"/>
              </a:solidFill>
              <a:effectLst/>
              <a:uLnTx/>
              <a:uFillTx/>
              <a:latin typeface="Calibri Light"/>
              <a:ea typeface="+mn-ea"/>
              <a:cs typeface="+mn-cs"/>
            </a:endParaRPr>
          </a:p>
        </p:txBody>
      </p:sp>
      <p:pic>
        <p:nvPicPr>
          <p:cNvPr id="3" name="Bilde 2">
            <a:extLst>
              <a:ext uri="{FF2B5EF4-FFF2-40B4-BE49-F238E27FC236}">
                <a16:creationId xmlns:a16="http://schemas.microsoft.com/office/drawing/2014/main" id="{6A4B9158-A1CF-496D-9AA7-9DFFC66572BC}"/>
              </a:ext>
            </a:extLst>
          </p:cNvPr>
          <p:cNvPicPr>
            <a:picLocks noChangeAspect="1"/>
          </p:cNvPicPr>
          <p:nvPr/>
        </p:nvPicPr>
        <p:blipFill>
          <a:blip r:embed="rId4"/>
          <a:stretch>
            <a:fillRect/>
          </a:stretch>
        </p:blipFill>
        <p:spPr>
          <a:xfrm>
            <a:off x="9154500" y="6398490"/>
            <a:ext cx="3037500" cy="180000"/>
          </a:xfrm>
          <a:prstGeom prst="rect">
            <a:avLst/>
          </a:prstGeom>
        </p:spPr>
      </p:pic>
    </p:spTree>
    <p:extLst>
      <p:ext uri="{BB962C8B-B14F-4D97-AF65-F5344CB8AC3E}">
        <p14:creationId xmlns:p14="http://schemas.microsoft.com/office/powerpoint/2010/main" val="3296586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E77FF377-6054-4B29-BAFD-E005C9E13E7D}"/>
              </a:ext>
            </a:extLst>
          </p:cNvPr>
          <p:cNvPicPr>
            <a:picLocks noChangeAspect="1"/>
          </p:cNvPicPr>
          <p:nvPr/>
        </p:nvPicPr>
        <p:blipFill>
          <a:blip r:embed="rId3"/>
          <a:stretch>
            <a:fillRect/>
          </a:stretch>
        </p:blipFill>
        <p:spPr>
          <a:xfrm>
            <a:off x="9154500" y="6398490"/>
            <a:ext cx="3037500" cy="180000"/>
          </a:xfrm>
          <a:prstGeom prst="rect">
            <a:avLst/>
          </a:prstGeom>
        </p:spPr>
      </p:pic>
      <p:pic>
        <p:nvPicPr>
          <p:cNvPr id="4" name="Bilde 3">
            <a:extLst>
              <a:ext uri="{FF2B5EF4-FFF2-40B4-BE49-F238E27FC236}">
                <a16:creationId xmlns:a16="http://schemas.microsoft.com/office/drawing/2014/main" id="{B8E349A5-4FEE-4A04-81F1-45C0F010F9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1999" y="77506"/>
            <a:ext cx="7012258" cy="6320984"/>
          </a:xfrm>
          <a:prstGeom prst="rect">
            <a:avLst/>
          </a:prstGeom>
        </p:spPr>
      </p:pic>
    </p:spTree>
    <p:extLst>
      <p:ext uri="{BB962C8B-B14F-4D97-AF65-F5344CB8AC3E}">
        <p14:creationId xmlns:p14="http://schemas.microsoft.com/office/powerpoint/2010/main" val="1542617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3089912-AFC6-4DE2-871E-A8CA2E4AA3CB}"/>
              </a:ext>
            </a:extLst>
          </p:cNvPr>
          <p:cNvPicPr>
            <a:picLocks noChangeAspect="1"/>
          </p:cNvPicPr>
          <p:nvPr/>
        </p:nvPicPr>
        <p:blipFill>
          <a:blip r:embed="rId3"/>
          <a:stretch>
            <a:fillRect/>
          </a:stretch>
        </p:blipFill>
        <p:spPr>
          <a:xfrm>
            <a:off x="9154500" y="6398490"/>
            <a:ext cx="3037500" cy="180000"/>
          </a:xfrm>
          <a:prstGeom prst="rect">
            <a:avLst/>
          </a:prstGeom>
        </p:spPr>
      </p:pic>
      <p:pic>
        <p:nvPicPr>
          <p:cNvPr id="3" name="Bilde 2">
            <a:extLst>
              <a:ext uri="{FF2B5EF4-FFF2-40B4-BE49-F238E27FC236}">
                <a16:creationId xmlns:a16="http://schemas.microsoft.com/office/drawing/2014/main" id="{320595B0-40B4-4B8C-9DCE-2C4315F77A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1998" y="94501"/>
            <a:ext cx="6993404" cy="6303989"/>
          </a:xfrm>
          <a:prstGeom prst="rect">
            <a:avLst/>
          </a:prstGeom>
        </p:spPr>
      </p:pic>
    </p:spTree>
    <p:extLst>
      <p:ext uri="{BB962C8B-B14F-4D97-AF65-F5344CB8AC3E}">
        <p14:creationId xmlns:p14="http://schemas.microsoft.com/office/powerpoint/2010/main" val="2205653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015A60-90D4-4D7B-9011-36167C6595D1}"/>
              </a:ext>
            </a:extLst>
          </p:cNvPr>
          <p:cNvSpPr>
            <a:spLocks noGrp="1"/>
          </p:cNvSpPr>
          <p:nvPr>
            <p:ph type="title"/>
          </p:nvPr>
        </p:nvSpPr>
        <p:spPr>
          <a:xfrm>
            <a:off x="1812287" y="438508"/>
            <a:ext cx="10076286" cy="634789"/>
          </a:xfrm>
        </p:spPr>
        <p:txBody>
          <a:bodyPr/>
          <a:lstStyle/>
          <a:p>
            <a:r>
              <a:rPr lang="nb-NO" dirty="0"/>
              <a:t>Langsiktige utviklingsmål –</a:t>
            </a:r>
            <a:r>
              <a:rPr lang="nb-NO" dirty="0" err="1"/>
              <a:t>framtidsbilder</a:t>
            </a:r>
            <a:r>
              <a:rPr lang="nb-NO" dirty="0"/>
              <a:t> 2030</a:t>
            </a:r>
          </a:p>
        </p:txBody>
      </p:sp>
      <p:sp>
        <p:nvSpPr>
          <p:cNvPr id="3" name="Plassholder for innhold 2">
            <a:extLst>
              <a:ext uri="{FF2B5EF4-FFF2-40B4-BE49-F238E27FC236}">
                <a16:creationId xmlns:a16="http://schemas.microsoft.com/office/drawing/2014/main" id="{1B064C45-C180-487A-A565-FB9E7CABEA60}"/>
              </a:ext>
            </a:extLst>
          </p:cNvPr>
          <p:cNvSpPr>
            <a:spLocks noGrp="1"/>
          </p:cNvSpPr>
          <p:nvPr>
            <p:ph idx="1"/>
          </p:nvPr>
        </p:nvSpPr>
        <p:spPr>
          <a:xfrm>
            <a:off x="2002197" y="1416881"/>
            <a:ext cx="9696467" cy="4144933"/>
          </a:xfrm>
        </p:spPr>
        <p:txBody>
          <a:bodyPr>
            <a:normAutofit fontScale="92500" lnSpcReduction="20000"/>
          </a:bodyPr>
          <a:lstStyle/>
          <a:p>
            <a:pPr marL="0" indent="0">
              <a:buNone/>
            </a:pPr>
            <a:r>
              <a:rPr lang="nb-NO" sz="1400" b="1" i="1" dirty="0"/>
              <a:t>Natur, klima og planetens tålegrense: </a:t>
            </a:r>
            <a:r>
              <a:rPr lang="nb-NO" sz="1400" dirty="0"/>
              <a:t>I 2030 er hensynet til naturen og planetens tålegrense grunnleggende for all aktivitet i Viken. Viken er et bærekraftig og klimasmart lavutslippssamfunn, som tar vare på biologiske mangfold, naturområdene og matjord. Vi vektlegger beredskap, klimatilpasning og matsikkerhet, og forvalter våre naturressurser langsiktig, effektivt og nyskapende. Resultatet er gode levekår og et godt livsgrunnlag for dagens og morgendagens innbyggere. </a:t>
            </a:r>
          </a:p>
          <a:p>
            <a:pPr marL="0" indent="0">
              <a:buNone/>
            </a:pPr>
            <a:r>
              <a:rPr lang="nb-NO" sz="1400" b="1" i="1" dirty="0"/>
              <a:t>God livskvalitet og like muligheter: </a:t>
            </a:r>
            <a:r>
              <a:rPr lang="nb-NO" sz="1400" dirty="0"/>
              <a:t>I 2030 lever alle mennesker i Viken verdige og meningsfylte liv. Vi har trygge arbeidsplasser og tilgang til relevant utdanning. Fylket kjennetegnes av gode, varierte boområder med levende møteplasser. Kulturlivet er rikt, og vi kan dyrke natur- og friluftsinteressene våre. Viken er et åpent, mangfoldig og inkluderende fylke. </a:t>
            </a:r>
          </a:p>
          <a:p>
            <a:pPr marL="0" indent="0">
              <a:buNone/>
            </a:pPr>
            <a:r>
              <a:rPr lang="nb-NO" sz="1400" b="1" i="1" dirty="0"/>
              <a:t>Grønn og rettferdig verdiskaping </a:t>
            </a:r>
            <a:r>
              <a:rPr lang="nb-NO" sz="1400" dirty="0"/>
              <a:t>I 2030 er Viken en nyskapende, internasjonalt konkurransedyktig og mangfoldig næringsregion, som leder an i det grønne skiftet. Vi har attraktive private og offentlige arbeidsplasser, velfungerende markeder, ledende forsknings- og kompetansemiljøer og høy sysselsetting. Vi har et rettferdig og anstendig arbeidsmarked. Viken viser vei i utviklingen av sirkulær økonomi. Vekst og verdiskaping i Viken skaper velferd og god livskvalitet for innbyggerne, og tar hensyn til naturen og beredskap og samfunnssikkerhet.  </a:t>
            </a:r>
          </a:p>
          <a:p>
            <a:pPr marL="0" indent="0">
              <a:buNone/>
            </a:pPr>
            <a:r>
              <a:rPr lang="nb-NO" sz="1400" b="1" i="1" dirty="0"/>
              <a:t>Omstilling og tillit</a:t>
            </a:r>
            <a:r>
              <a:rPr lang="nb-NO" sz="1400" dirty="0"/>
              <a:t>: I 2030 er Viken et sterkt og trygt samfunn, som kan møte både kjente og uforutsette utfordringer og endringer. I Viken har vi verktøyene vi trenger for å vende utfordringer til muligheter. Vikensamfunnet er godt forberedt på både akutte og langsiktige konsekvenser av klimaendringene. Næringslivet har god evne til å håndtere og utnytte endringer i teknologi, kompetansebehov og økonomiske forutsetninger. I 2030 deltar mange innbyggere i utviklingen av Viken, og vi har tillit til hvordan fylket styres. Innbyggerne opplever høy grad av trygghet, tilhørighet, frihet, tillit og fremtidstro.  </a:t>
            </a:r>
          </a:p>
          <a:p>
            <a:pPr marL="0" indent="0">
              <a:buNone/>
            </a:pPr>
            <a:r>
              <a:rPr lang="nb-NO" sz="1400" b="1" i="1" dirty="0"/>
              <a:t>Sammen skaper vi Viken: </a:t>
            </a:r>
            <a:r>
              <a:rPr lang="nb-NO" sz="1400" dirty="0"/>
              <a:t>I 2030 har vi sterk kultur for samarbeid og kunnskapsdeling i Viken. Vi har sterke og forpliktende partnerskap hvor offentlige aktører, næringsliv, frivillighet, forskning og enkeltmennesker deltar. Samarbeidet foregår på tvers av geografi og forvaltningsnivåer. Viken deltar aktivt i nasjonalt og internasjonalt arbeid. Det gir oss kunnskap, kompetanse og gjennomslag til å nå målene vi har satt </a:t>
            </a:r>
          </a:p>
        </p:txBody>
      </p:sp>
      <p:sp>
        <p:nvSpPr>
          <p:cNvPr id="11" name="TekstSylinder 10">
            <a:extLst>
              <a:ext uri="{FF2B5EF4-FFF2-40B4-BE49-F238E27FC236}">
                <a16:creationId xmlns:a16="http://schemas.microsoft.com/office/drawing/2014/main" id="{B72D2542-A33E-479D-ACA8-CE18FB6C217A}"/>
              </a:ext>
            </a:extLst>
          </p:cNvPr>
          <p:cNvSpPr txBox="1"/>
          <p:nvPr/>
        </p:nvSpPr>
        <p:spPr>
          <a:xfrm>
            <a:off x="2385246" y="5961363"/>
            <a:ext cx="8653541" cy="369332"/>
          </a:xfrm>
          <a:prstGeom prst="rect">
            <a:avLst/>
          </a:prstGeom>
          <a:solidFill>
            <a:schemeClr val="bg1">
              <a:lumMod val="95000"/>
            </a:schemeClr>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mn-cs"/>
              </a:rPr>
              <a:t>Agendas 2030: Fem </a:t>
            </a:r>
            <a:r>
              <a:rPr kumimoji="0" lang="en-US" sz="1800" b="0" i="0" u="none" strike="noStrike" kern="1200" cap="none" spc="0" normalizeH="0" baseline="0" noProof="0" dirty="0" err="1">
                <a:ln>
                  <a:noFill/>
                </a:ln>
                <a:solidFill>
                  <a:prstClr val="black"/>
                </a:solidFill>
                <a:effectLst/>
                <a:uLnTx/>
                <a:uFillTx/>
                <a:latin typeface="Calibri Light"/>
                <a:ea typeface="+mn-ea"/>
                <a:cs typeface="+mn-cs"/>
              </a:rPr>
              <a:t>kritiske</a:t>
            </a:r>
            <a:r>
              <a:rPr kumimoji="0" lang="en-US" sz="1800" b="0" i="0" u="none" strike="noStrike" kern="1200" cap="none" spc="0" normalizeH="0" baseline="0" noProof="0" dirty="0">
                <a:ln>
                  <a:noFill/>
                </a:ln>
                <a:solidFill>
                  <a:prstClr val="black"/>
                </a:solidFill>
                <a:effectLst/>
                <a:uLnTx/>
                <a:uFillTx/>
                <a:latin typeface="Calibri Light"/>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Light"/>
                <a:ea typeface="+mn-ea"/>
                <a:cs typeface="+mn-cs"/>
              </a:rPr>
              <a:t>dimensjoner</a:t>
            </a:r>
            <a:r>
              <a:rPr kumimoji="0" lang="en-US" sz="1800" b="0" i="0" u="none" strike="noStrike" kern="1200" cap="none" spc="0" normalizeH="0" baseline="0" noProof="0" dirty="0">
                <a:ln>
                  <a:noFill/>
                </a:ln>
                <a:solidFill>
                  <a:prstClr val="black"/>
                </a:solidFill>
                <a:effectLst/>
                <a:uLnTx/>
                <a:uFillTx/>
                <a:latin typeface="Calibri Light"/>
                <a:ea typeface="+mn-ea"/>
                <a:cs typeface="+mn-cs"/>
              </a:rPr>
              <a:t>: people, prosperity, planet, partnership and peace</a:t>
            </a:r>
            <a:endParaRPr kumimoji="0" lang="nb-NO" sz="1800" b="0" i="0" u="none" strike="noStrike" kern="1200" cap="none" spc="0" normalizeH="0" baseline="0" noProof="0" dirty="0">
              <a:ln>
                <a:noFill/>
              </a:ln>
              <a:solidFill>
                <a:prstClr val="black"/>
              </a:solidFill>
              <a:effectLst/>
              <a:uLnTx/>
              <a:uFillTx/>
              <a:latin typeface="Calibri Light"/>
              <a:ea typeface="+mn-ea"/>
              <a:cs typeface="+mn-cs"/>
            </a:endParaRPr>
          </a:p>
        </p:txBody>
      </p:sp>
      <p:pic>
        <p:nvPicPr>
          <p:cNvPr id="7" name="Bilde 6">
            <a:extLst>
              <a:ext uri="{FF2B5EF4-FFF2-40B4-BE49-F238E27FC236}">
                <a16:creationId xmlns:a16="http://schemas.microsoft.com/office/drawing/2014/main" id="{580829B7-1F24-4918-9892-6E5285AF9A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417" y="1403923"/>
            <a:ext cx="1043728" cy="697608"/>
          </a:xfrm>
          <a:prstGeom prst="rect">
            <a:avLst/>
          </a:prstGeom>
        </p:spPr>
      </p:pic>
      <p:pic>
        <p:nvPicPr>
          <p:cNvPr id="9" name="Bilde 8">
            <a:extLst>
              <a:ext uri="{FF2B5EF4-FFF2-40B4-BE49-F238E27FC236}">
                <a16:creationId xmlns:a16="http://schemas.microsoft.com/office/drawing/2014/main" id="{4966163D-F9BB-4E66-AA38-4F9582D00C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190" y="2183033"/>
            <a:ext cx="1019955" cy="681718"/>
          </a:xfrm>
          <a:prstGeom prst="rect">
            <a:avLst/>
          </a:prstGeom>
        </p:spPr>
      </p:pic>
      <p:pic>
        <p:nvPicPr>
          <p:cNvPr id="15" name="Bilde 14">
            <a:extLst>
              <a:ext uri="{FF2B5EF4-FFF2-40B4-BE49-F238E27FC236}">
                <a16:creationId xmlns:a16="http://schemas.microsoft.com/office/drawing/2014/main" id="{C3B380B3-48D8-4E85-8D81-C9BDB8770C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174" y="3026998"/>
            <a:ext cx="1064344" cy="711387"/>
          </a:xfrm>
          <a:prstGeom prst="rect">
            <a:avLst/>
          </a:prstGeom>
        </p:spPr>
      </p:pic>
      <p:pic>
        <p:nvPicPr>
          <p:cNvPr id="17" name="Bilde 16">
            <a:extLst>
              <a:ext uri="{FF2B5EF4-FFF2-40B4-BE49-F238E27FC236}">
                <a16:creationId xmlns:a16="http://schemas.microsoft.com/office/drawing/2014/main" id="{C64CA58A-A815-4993-B91A-A538EC4C8C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419" y="3872976"/>
            <a:ext cx="1082099" cy="723254"/>
          </a:xfrm>
          <a:prstGeom prst="rect">
            <a:avLst/>
          </a:prstGeom>
        </p:spPr>
      </p:pic>
      <p:pic>
        <p:nvPicPr>
          <p:cNvPr id="19" name="Bilde 18" descr="Et bilde som inneholder tegning&#10;&#10;Automatisk generert beskrivelse">
            <a:extLst>
              <a:ext uri="{FF2B5EF4-FFF2-40B4-BE49-F238E27FC236}">
                <a16:creationId xmlns:a16="http://schemas.microsoft.com/office/drawing/2014/main" id="{CAF1DBE3-5467-476D-81C3-A99D031EA80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5418" y="4730821"/>
            <a:ext cx="1082100" cy="723255"/>
          </a:xfrm>
          <a:prstGeom prst="rect">
            <a:avLst/>
          </a:prstGeom>
        </p:spPr>
      </p:pic>
      <p:pic>
        <p:nvPicPr>
          <p:cNvPr id="4" name="Bilde 3">
            <a:extLst>
              <a:ext uri="{FF2B5EF4-FFF2-40B4-BE49-F238E27FC236}">
                <a16:creationId xmlns:a16="http://schemas.microsoft.com/office/drawing/2014/main" id="{9BC8F843-1F58-4AD5-8179-58715F039DF4}"/>
              </a:ext>
            </a:extLst>
          </p:cNvPr>
          <p:cNvPicPr>
            <a:picLocks noChangeAspect="1"/>
          </p:cNvPicPr>
          <p:nvPr/>
        </p:nvPicPr>
        <p:blipFill>
          <a:blip r:embed="rId8"/>
          <a:stretch>
            <a:fillRect/>
          </a:stretch>
        </p:blipFill>
        <p:spPr>
          <a:xfrm>
            <a:off x="9154500" y="6398490"/>
            <a:ext cx="3037500" cy="180000"/>
          </a:xfrm>
          <a:prstGeom prst="rect">
            <a:avLst/>
          </a:prstGeom>
        </p:spPr>
      </p:pic>
    </p:spTree>
    <p:extLst>
      <p:ext uri="{BB962C8B-B14F-4D97-AF65-F5344CB8AC3E}">
        <p14:creationId xmlns:p14="http://schemas.microsoft.com/office/powerpoint/2010/main" val="3552066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1EB00834-1B7C-4685-BF28-41DD4DB4FE29}"/>
              </a:ext>
            </a:extLst>
          </p:cNvPr>
          <p:cNvPicPr>
            <a:picLocks noChangeAspect="1"/>
          </p:cNvPicPr>
          <p:nvPr/>
        </p:nvPicPr>
        <p:blipFill>
          <a:blip r:embed="rId3"/>
          <a:stretch>
            <a:fillRect/>
          </a:stretch>
        </p:blipFill>
        <p:spPr>
          <a:xfrm>
            <a:off x="293936" y="875073"/>
            <a:ext cx="4800141" cy="4227882"/>
          </a:xfrm>
          <a:prstGeom prst="rect">
            <a:avLst/>
          </a:prstGeom>
        </p:spPr>
      </p:pic>
      <p:grpSp>
        <p:nvGrpSpPr>
          <p:cNvPr id="28" name="Gruppe 27">
            <a:extLst>
              <a:ext uri="{FF2B5EF4-FFF2-40B4-BE49-F238E27FC236}">
                <a16:creationId xmlns:a16="http://schemas.microsoft.com/office/drawing/2014/main" id="{069F9E0F-CBCB-45BA-A6E9-C8986D276FEE}"/>
              </a:ext>
            </a:extLst>
          </p:cNvPr>
          <p:cNvGrpSpPr/>
          <p:nvPr/>
        </p:nvGrpSpPr>
        <p:grpSpPr>
          <a:xfrm>
            <a:off x="4967550" y="875073"/>
            <a:ext cx="10794066" cy="5324725"/>
            <a:chOff x="1253390" y="1173042"/>
            <a:chExt cx="10977060" cy="5405448"/>
          </a:xfrm>
        </p:grpSpPr>
        <p:sp>
          <p:nvSpPr>
            <p:cNvPr id="29" name="Rektangel 28">
              <a:extLst>
                <a:ext uri="{FF2B5EF4-FFF2-40B4-BE49-F238E27FC236}">
                  <a16:creationId xmlns:a16="http://schemas.microsoft.com/office/drawing/2014/main" id="{9E96ACDF-187F-4D07-BE3B-820C81A92AAA}"/>
                </a:ext>
              </a:extLst>
            </p:cNvPr>
            <p:cNvSpPr/>
            <p:nvPr/>
          </p:nvSpPr>
          <p:spPr>
            <a:xfrm>
              <a:off x="2441561" y="1355005"/>
              <a:ext cx="8512385" cy="338554"/>
            </a:xfrm>
            <a:prstGeom prst="rect">
              <a:avLst/>
            </a:prstGeom>
          </p:spPr>
          <p:txBody>
            <a:bodyPr wrap="square">
              <a:spAutoFit/>
            </a:bodyPr>
            <a:lstStyle/>
            <a:p>
              <a:r>
                <a:rPr lang="nb-NO" sz="1600" dirty="0">
                  <a:solidFill>
                    <a:schemeClr val="accent1">
                      <a:lumMod val="50000"/>
                    </a:schemeClr>
                  </a:solidFill>
                </a:rPr>
                <a:t>Innsatsområde 1: </a:t>
              </a:r>
              <a:r>
                <a:rPr lang="nb-NO" sz="1600" b="1" dirty="0">
                  <a:solidFill>
                    <a:schemeClr val="accent1">
                      <a:lumMod val="50000"/>
                    </a:schemeClr>
                  </a:solidFill>
                </a:rPr>
                <a:t>Livskvalitet, velferd og like muligheter</a:t>
              </a:r>
            </a:p>
          </p:txBody>
        </p:sp>
        <p:pic>
          <p:nvPicPr>
            <p:cNvPr id="30" name="Bilde 29">
              <a:extLst>
                <a:ext uri="{FF2B5EF4-FFF2-40B4-BE49-F238E27FC236}">
                  <a16:creationId xmlns:a16="http://schemas.microsoft.com/office/drawing/2014/main" id="{EE074F6C-BE7C-412A-AFF1-4003A3A376E5}"/>
                </a:ext>
              </a:extLst>
            </p:cNvPr>
            <p:cNvPicPr>
              <a:picLocks noChangeAspect="1"/>
            </p:cNvPicPr>
            <p:nvPr/>
          </p:nvPicPr>
          <p:blipFill rotWithShape="1">
            <a:blip r:embed="rId4"/>
            <a:srcRect/>
            <a:stretch/>
          </p:blipFill>
          <p:spPr>
            <a:xfrm>
              <a:off x="1263860" y="1173042"/>
              <a:ext cx="870975" cy="737218"/>
            </a:xfrm>
            <a:prstGeom prst="rect">
              <a:avLst/>
            </a:prstGeom>
          </p:spPr>
        </p:pic>
        <p:pic>
          <p:nvPicPr>
            <p:cNvPr id="31" name="Bilde 30">
              <a:extLst>
                <a:ext uri="{FF2B5EF4-FFF2-40B4-BE49-F238E27FC236}">
                  <a16:creationId xmlns:a16="http://schemas.microsoft.com/office/drawing/2014/main" id="{258AB71A-0737-4E9A-8761-D29759983771}"/>
                </a:ext>
              </a:extLst>
            </p:cNvPr>
            <p:cNvPicPr>
              <a:picLocks noChangeAspect="1"/>
            </p:cNvPicPr>
            <p:nvPr/>
          </p:nvPicPr>
          <p:blipFill>
            <a:blip r:embed="rId5"/>
            <a:stretch>
              <a:fillRect/>
            </a:stretch>
          </p:blipFill>
          <p:spPr>
            <a:xfrm>
              <a:off x="1253390" y="2002760"/>
              <a:ext cx="870975" cy="673302"/>
            </a:xfrm>
            <a:prstGeom prst="rect">
              <a:avLst/>
            </a:prstGeom>
          </p:spPr>
        </p:pic>
        <p:sp>
          <p:nvSpPr>
            <p:cNvPr id="32" name="Rektangel 31">
              <a:extLst>
                <a:ext uri="{FF2B5EF4-FFF2-40B4-BE49-F238E27FC236}">
                  <a16:creationId xmlns:a16="http://schemas.microsoft.com/office/drawing/2014/main" id="{287B7585-B7CA-4FCD-9B95-E1B8C6F35405}"/>
                </a:ext>
              </a:extLst>
            </p:cNvPr>
            <p:cNvSpPr/>
            <p:nvPr/>
          </p:nvSpPr>
          <p:spPr>
            <a:xfrm>
              <a:off x="2441561" y="2127437"/>
              <a:ext cx="5281875" cy="338554"/>
            </a:xfrm>
            <a:prstGeom prst="rect">
              <a:avLst/>
            </a:prstGeom>
          </p:spPr>
          <p:txBody>
            <a:bodyPr wrap="square">
              <a:spAutoFit/>
            </a:bodyPr>
            <a:lstStyle/>
            <a:p>
              <a:r>
                <a:rPr lang="nb-NO" sz="1600" dirty="0">
                  <a:solidFill>
                    <a:schemeClr val="accent1">
                      <a:lumMod val="50000"/>
                    </a:schemeClr>
                  </a:solidFill>
                </a:rPr>
                <a:t>Innsatsområde 2: </a:t>
              </a:r>
              <a:r>
                <a:rPr lang="nb-NO" sz="1600" b="1" dirty="0">
                  <a:solidFill>
                    <a:schemeClr val="accent1">
                      <a:lumMod val="50000"/>
                    </a:schemeClr>
                  </a:solidFill>
                </a:rPr>
                <a:t>Bærekraftig og rettferdig økonomisk system </a:t>
              </a:r>
            </a:p>
          </p:txBody>
        </p:sp>
        <p:sp>
          <p:nvSpPr>
            <p:cNvPr id="33" name="Rektangel 32">
              <a:extLst>
                <a:ext uri="{FF2B5EF4-FFF2-40B4-BE49-F238E27FC236}">
                  <a16:creationId xmlns:a16="http://schemas.microsoft.com/office/drawing/2014/main" id="{994A8B32-235C-48BB-AF5E-4B000B2451EA}"/>
                </a:ext>
              </a:extLst>
            </p:cNvPr>
            <p:cNvSpPr/>
            <p:nvPr/>
          </p:nvSpPr>
          <p:spPr>
            <a:xfrm>
              <a:off x="2441561" y="2910326"/>
              <a:ext cx="6951153" cy="338554"/>
            </a:xfrm>
            <a:prstGeom prst="rect">
              <a:avLst/>
            </a:prstGeom>
          </p:spPr>
          <p:txBody>
            <a:bodyPr wrap="square">
              <a:spAutoFit/>
            </a:bodyPr>
            <a:lstStyle/>
            <a:p>
              <a:r>
                <a:rPr lang="nb-NO" sz="1600">
                  <a:solidFill>
                    <a:schemeClr val="accent1">
                      <a:lumMod val="50000"/>
                    </a:schemeClr>
                  </a:solidFill>
                </a:rPr>
                <a:t>Innsatsområde 3: </a:t>
              </a:r>
              <a:r>
                <a:rPr lang="nb-NO" sz="1600" b="1">
                  <a:solidFill>
                    <a:schemeClr val="accent1">
                      <a:lumMod val="50000"/>
                    </a:schemeClr>
                  </a:solidFill>
                </a:rPr>
                <a:t>Bærekraftig arealbruk, matproduksjon og ernæring</a:t>
              </a:r>
            </a:p>
          </p:txBody>
        </p:sp>
        <p:sp>
          <p:nvSpPr>
            <p:cNvPr id="34" name="Rektangel 33">
              <a:extLst>
                <a:ext uri="{FF2B5EF4-FFF2-40B4-BE49-F238E27FC236}">
                  <a16:creationId xmlns:a16="http://schemas.microsoft.com/office/drawing/2014/main" id="{B266648B-D357-4E85-9388-7AE07369B2C6}"/>
                </a:ext>
              </a:extLst>
            </p:cNvPr>
            <p:cNvSpPr/>
            <p:nvPr/>
          </p:nvSpPr>
          <p:spPr>
            <a:xfrm>
              <a:off x="2438400" y="3825638"/>
              <a:ext cx="5461997" cy="338554"/>
            </a:xfrm>
            <a:prstGeom prst="rect">
              <a:avLst/>
            </a:prstGeom>
          </p:spPr>
          <p:txBody>
            <a:bodyPr wrap="square">
              <a:spAutoFit/>
            </a:bodyPr>
            <a:lstStyle/>
            <a:p>
              <a:r>
                <a:rPr lang="nb-NO" sz="1600">
                  <a:solidFill>
                    <a:schemeClr val="accent1">
                      <a:lumMod val="50000"/>
                    </a:schemeClr>
                  </a:solidFill>
                </a:rPr>
                <a:t>Innsatsområde 4: </a:t>
              </a:r>
              <a:r>
                <a:rPr lang="nb-NO" sz="1600" b="1">
                  <a:solidFill>
                    <a:schemeClr val="accent1">
                      <a:lumMod val="50000"/>
                    </a:schemeClr>
                  </a:solidFill>
                </a:rPr>
                <a:t>Redusert klimagassutslipp og energiomlegging</a:t>
              </a:r>
            </a:p>
          </p:txBody>
        </p:sp>
        <p:sp>
          <p:nvSpPr>
            <p:cNvPr id="35" name="Rektangel 34">
              <a:extLst>
                <a:ext uri="{FF2B5EF4-FFF2-40B4-BE49-F238E27FC236}">
                  <a16:creationId xmlns:a16="http://schemas.microsoft.com/office/drawing/2014/main" id="{5803B729-D8A1-4F06-A581-3571DE67CAEB}"/>
                </a:ext>
              </a:extLst>
            </p:cNvPr>
            <p:cNvSpPr/>
            <p:nvPr/>
          </p:nvSpPr>
          <p:spPr>
            <a:xfrm>
              <a:off x="2438400" y="4596001"/>
              <a:ext cx="4126999" cy="338554"/>
            </a:xfrm>
            <a:prstGeom prst="rect">
              <a:avLst/>
            </a:prstGeom>
          </p:spPr>
          <p:txBody>
            <a:bodyPr wrap="square">
              <a:spAutoFit/>
            </a:bodyPr>
            <a:lstStyle/>
            <a:p>
              <a:r>
                <a:rPr lang="nb-NO" sz="1600">
                  <a:solidFill>
                    <a:schemeClr val="accent1">
                      <a:lumMod val="50000"/>
                    </a:schemeClr>
                  </a:solidFill>
                </a:rPr>
                <a:t>Innsatsområde 5: </a:t>
              </a:r>
              <a:r>
                <a:rPr lang="nb-NO" sz="1600" b="1">
                  <a:solidFill>
                    <a:schemeClr val="accent1">
                      <a:lumMod val="50000"/>
                    </a:schemeClr>
                  </a:solidFill>
                </a:rPr>
                <a:t>Helhetlig by- og stedsutvikling</a:t>
              </a:r>
            </a:p>
          </p:txBody>
        </p:sp>
        <p:sp>
          <p:nvSpPr>
            <p:cNvPr id="36" name="Rektangel 35">
              <a:extLst>
                <a:ext uri="{FF2B5EF4-FFF2-40B4-BE49-F238E27FC236}">
                  <a16:creationId xmlns:a16="http://schemas.microsoft.com/office/drawing/2014/main" id="{30F8F89E-6A63-4895-B2C9-02EEE70F8788}"/>
                </a:ext>
              </a:extLst>
            </p:cNvPr>
            <p:cNvSpPr/>
            <p:nvPr/>
          </p:nvSpPr>
          <p:spPr>
            <a:xfrm>
              <a:off x="2430939" y="5370946"/>
              <a:ext cx="4890597" cy="338554"/>
            </a:xfrm>
            <a:prstGeom prst="rect">
              <a:avLst/>
            </a:prstGeom>
          </p:spPr>
          <p:txBody>
            <a:bodyPr wrap="square">
              <a:spAutoFit/>
            </a:bodyPr>
            <a:lstStyle/>
            <a:p>
              <a:r>
                <a:rPr lang="nb-NO" sz="1600" dirty="0">
                  <a:solidFill>
                    <a:schemeClr val="accent1">
                      <a:lumMod val="50000"/>
                    </a:schemeClr>
                  </a:solidFill>
                </a:rPr>
                <a:t>Innsatsområde 6: </a:t>
              </a:r>
              <a:r>
                <a:rPr lang="nb-NO" sz="1600" b="1" dirty="0">
                  <a:solidFill>
                    <a:schemeClr val="accent1">
                      <a:lumMod val="50000"/>
                    </a:schemeClr>
                  </a:solidFill>
                </a:rPr>
                <a:t>Miljø, økosystem og biologisk mangfold</a:t>
              </a:r>
            </a:p>
          </p:txBody>
        </p:sp>
        <p:pic>
          <p:nvPicPr>
            <p:cNvPr id="37" name="Bilde 36">
              <a:extLst>
                <a:ext uri="{FF2B5EF4-FFF2-40B4-BE49-F238E27FC236}">
                  <a16:creationId xmlns:a16="http://schemas.microsoft.com/office/drawing/2014/main" id="{62817679-B4F9-4D9C-944B-3497046F3B3D}"/>
                </a:ext>
              </a:extLst>
            </p:cNvPr>
            <p:cNvPicPr>
              <a:picLocks noChangeAspect="1"/>
            </p:cNvPicPr>
            <p:nvPr/>
          </p:nvPicPr>
          <p:blipFill>
            <a:blip r:embed="rId6"/>
            <a:stretch>
              <a:fillRect/>
            </a:stretch>
          </p:blipFill>
          <p:spPr>
            <a:xfrm>
              <a:off x="1263027" y="5267385"/>
              <a:ext cx="896182" cy="695010"/>
            </a:xfrm>
            <a:prstGeom prst="rect">
              <a:avLst/>
            </a:prstGeom>
          </p:spPr>
        </p:pic>
        <p:pic>
          <p:nvPicPr>
            <p:cNvPr id="38" name="Bilde 37">
              <a:extLst>
                <a:ext uri="{FF2B5EF4-FFF2-40B4-BE49-F238E27FC236}">
                  <a16:creationId xmlns:a16="http://schemas.microsoft.com/office/drawing/2014/main" id="{8D4FC829-02B4-4A2C-B3D7-B7BE49468128}"/>
                </a:ext>
              </a:extLst>
            </p:cNvPr>
            <p:cNvPicPr>
              <a:picLocks noChangeAspect="1"/>
            </p:cNvPicPr>
            <p:nvPr/>
          </p:nvPicPr>
          <p:blipFill>
            <a:blip r:embed="rId7"/>
            <a:stretch>
              <a:fillRect/>
            </a:stretch>
          </p:blipFill>
          <p:spPr>
            <a:xfrm>
              <a:off x="1290669" y="4461256"/>
              <a:ext cx="775610" cy="641828"/>
            </a:xfrm>
            <a:prstGeom prst="rect">
              <a:avLst/>
            </a:prstGeom>
          </p:spPr>
        </p:pic>
        <p:pic>
          <p:nvPicPr>
            <p:cNvPr id="39" name="Bilde 38">
              <a:extLst>
                <a:ext uri="{FF2B5EF4-FFF2-40B4-BE49-F238E27FC236}">
                  <a16:creationId xmlns:a16="http://schemas.microsoft.com/office/drawing/2014/main" id="{77F711C8-0717-4FC2-92F0-C536BFAA2B42}"/>
                </a:ext>
              </a:extLst>
            </p:cNvPr>
            <p:cNvPicPr>
              <a:picLocks noChangeAspect="1"/>
            </p:cNvPicPr>
            <p:nvPr/>
          </p:nvPicPr>
          <p:blipFill>
            <a:blip r:embed="rId8"/>
            <a:stretch>
              <a:fillRect/>
            </a:stretch>
          </p:blipFill>
          <p:spPr>
            <a:xfrm>
              <a:off x="1314730" y="3695456"/>
              <a:ext cx="797470" cy="632450"/>
            </a:xfrm>
            <a:prstGeom prst="rect">
              <a:avLst/>
            </a:prstGeom>
          </p:spPr>
        </p:pic>
        <p:pic>
          <p:nvPicPr>
            <p:cNvPr id="40" name="Bilde 39">
              <a:extLst>
                <a:ext uri="{FF2B5EF4-FFF2-40B4-BE49-F238E27FC236}">
                  <a16:creationId xmlns:a16="http://schemas.microsoft.com/office/drawing/2014/main" id="{63C62FDF-F86E-4788-8F8F-4500B6CB6DFF}"/>
                </a:ext>
              </a:extLst>
            </p:cNvPr>
            <p:cNvPicPr>
              <a:picLocks noChangeAspect="1"/>
            </p:cNvPicPr>
            <p:nvPr/>
          </p:nvPicPr>
          <p:blipFill>
            <a:blip r:embed="rId9"/>
            <a:stretch>
              <a:fillRect/>
            </a:stretch>
          </p:blipFill>
          <p:spPr>
            <a:xfrm>
              <a:off x="1275109" y="2765295"/>
              <a:ext cx="837594" cy="685584"/>
            </a:xfrm>
            <a:prstGeom prst="rect">
              <a:avLst/>
            </a:prstGeom>
          </p:spPr>
        </p:pic>
        <p:pic>
          <p:nvPicPr>
            <p:cNvPr id="41" name="Bilde 40">
              <a:extLst>
                <a:ext uri="{FF2B5EF4-FFF2-40B4-BE49-F238E27FC236}">
                  <a16:creationId xmlns:a16="http://schemas.microsoft.com/office/drawing/2014/main" id="{43FA56E7-A8DF-48ED-B229-59DF21ABEE44}"/>
                </a:ext>
              </a:extLst>
            </p:cNvPr>
            <p:cNvPicPr>
              <a:picLocks noChangeAspect="1"/>
            </p:cNvPicPr>
            <p:nvPr/>
          </p:nvPicPr>
          <p:blipFill>
            <a:blip r:embed="rId10"/>
            <a:stretch>
              <a:fillRect/>
            </a:stretch>
          </p:blipFill>
          <p:spPr>
            <a:xfrm>
              <a:off x="9154500" y="6398490"/>
              <a:ext cx="3075950" cy="180000"/>
            </a:xfrm>
            <a:prstGeom prst="rect">
              <a:avLst/>
            </a:prstGeom>
          </p:spPr>
        </p:pic>
      </p:grpSp>
      <p:sp>
        <p:nvSpPr>
          <p:cNvPr id="2" name="TekstSylinder 1">
            <a:extLst>
              <a:ext uri="{FF2B5EF4-FFF2-40B4-BE49-F238E27FC236}">
                <a16:creationId xmlns:a16="http://schemas.microsoft.com/office/drawing/2014/main" id="{AAB6EB25-B141-4192-8DB7-F28237D65885}"/>
              </a:ext>
            </a:extLst>
          </p:cNvPr>
          <p:cNvSpPr txBox="1"/>
          <p:nvPr/>
        </p:nvSpPr>
        <p:spPr>
          <a:xfrm>
            <a:off x="2448597" y="6009297"/>
            <a:ext cx="7353744" cy="369332"/>
          </a:xfrm>
          <a:prstGeom prst="rect">
            <a:avLst/>
          </a:prstGeom>
          <a:solidFill>
            <a:schemeClr val="bg1">
              <a:lumMod val="95000"/>
            </a:schemeClr>
          </a:solidFill>
          <a:ln>
            <a:noFill/>
          </a:ln>
        </p:spPr>
        <p:txBody>
          <a:bodyPr wrap="none" rtlCol="0">
            <a:spAutoFit/>
          </a:bodyPr>
          <a:lstStyle/>
          <a:p>
            <a:r>
              <a:rPr lang="nb-NO">
                <a:solidFill>
                  <a:schemeClr val="tx2"/>
                </a:solidFill>
              </a:rPr>
              <a:t>Generell omtale, mål, utfordringer og muligheter, samhandling og virkemidler</a:t>
            </a:r>
          </a:p>
        </p:txBody>
      </p:sp>
      <p:sp>
        <p:nvSpPr>
          <p:cNvPr id="3" name="TekstSylinder 2">
            <a:extLst>
              <a:ext uri="{FF2B5EF4-FFF2-40B4-BE49-F238E27FC236}">
                <a16:creationId xmlns:a16="http://schemas.microsoft.com/office/drawing/2014/main" id="{1B39AD16-ACF2-4E71-A024-0A94B4D62C2A}"/>
              </a:ext>
            </a:extLst>
          </p:cNvPr>
          <p:cNvSpPr txBox="1"/>
          <p:nvPr/>
        </p:nvSpPr>
        <p:spPr>
          <a:xfrm>
            <a:off x="3418681" y="194558"/>
            <a:ext cx="4696414" cy="461665"/>
          </a:xfrm>
          <a:prstGeom prst="rect">
            <a:avLst/>
          </a:prstGeom>
          <a:noFill/>
        </p:spPr>
        <p:txBody>
          <a:bodyPr wrap="none" rtlCol="0">
            <a:spAutoFit/>
          </a:bodyPr>
          <a:lstStyle/>
          <a:p>
            <a:r>
              <a:rPr lang="nb-NO" sz="2400" dirty="0"/>
              <a:t>Hvordan skal vi nå utviklingsmålene?</a:t>
            </a:r>
          </a:p>
        </p:txBody>
      </p:sp>
      <p:pic>
        <p:nvPicPr>
          <p:cNvPr id="5" name="Bilde 4">
            <a:extLst>
              <a:ext uri="{FF2B5EF4-FFF2-40B4-BE49-F238E27FC236}">
                <a16:creationId xmlns:a16="http://schemas.microsoft.com/office/drawing/2014/main" id="{CD618C98-39FB-4A86-95CC-9E69C8CEC5F3}"/>
              </a:ext>
            </a:extLst>
          </p:cNvPr>
          <p:cNvPicPr>
            <a:picLocks noChangeAspect="1"/>
          </p:cNvPicPr>
          <p:nvPr/>
        </p:nvPicPr>
        <p:blipFill>
          <a:blip r:embed="rId10"/>
          <a:stretch>
            <a:fillRect/>
          </a:stretch>
        </p:blipFill>
        <p:spPr>
          <a:xfrm>
            <a:off x="9154500" y="6398490"/>
            <a:ext cx="3037500" cy="180000"/>
          </a:xfrm>
          <a:prstGeom prst="rect">
            <a:avLst/>
          </a:prstGeom>
        </p:spPr>
      </p:pic>
    </p:spTree>
    <p:extLst>
      <p:ext uri="{BB962C8B-B14F-4D97-AF65-F5344CB8AC3E}">
        <p14:creationId xmlns:p14="http://schemas.microsoft.com/office/powerpoint/2010/main" val="3193938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9F310E7-6BAF-6941-A65B-C870929CC578}"/>
              </a:ext>
            </a:extLst>
          </p:cNvPr>
          <p:cNvSpPr>
            <a:spLocks noGrp="1"/>
          </p:cNvSpPr>
          <p:nvPr>
            <p:ph type="title"/>
          </p:nvPr>
        </p:nvSpPr>
        <p:spPr>
          <a:xfrm>
            <a:off x="1077435" y="690342"/>
            <a:ext cx="10076286" cy="634789"/>
          </a:xfrm>
        </p:spPr>
        <p:txBody>
          <a:bodyPr anchor="ctr">
            <a:normAutofit/>
          </a:bodyPr>
          <a:lstStyle/>
          <a:p>
            <a:r>
              <a:rPr lang="nb-NO"/>
              <a:t>Mål for innsatsområder </a:t>
            </a:r>
          </a:p>
        </p:txBody>
      </p:sp>
      <p:sp>
        <p:nvSpPr>
          <p:cNvPr id="4" name="Plassholder for lysbildenummer 3">
            <a:extLst>
              <a:ext uri="{FF2B5EF4-FFF2-40B4-BE49-F238E27FC236}">
                <a16:creationId xmlns:a16="http://schemas.microsoft.com/office/drawing/2014/main" id="{35BDA482-F9F7-C945-9058-6BDA57EBDBC4}"/>
              </a:ext>
            </a:extLst>
          </p:cNvPr>
          <p:cNvSpPr>
            <a:spLocks noGrp="1"/>
          </p:cNvSpPr>
          <p:nvPr>
            <p:ph type="sldNum" sz="quarter" idx="12"/>
          </p:nvPr>
        </p:nvSpPr>
        <p:spPr>
          <a:xfrm>
            <a:off x="8405255" y="6167658"/>
            <a:ext cx="2743200" cy="230832"/>
          </a:xfrm>
        </p:spPr>
        <p:txBody>
          <a:bodyPr anchor="ctr">
            <a:normAutofit/>
          </a:bodyPr>
          <a:lstStyle/>
          <a:p>
            <a:pPr>
              <a:spcAft>
                <a:spcPts val="600"/>
              </a:spcAft>
            </a:pPr>
            <a:r>
              <a:rPr lang="nb-NO"/>
              <a:t>Side </a:t>
            </a:r>
            <a:fld id="{FBDFE5B2-30AA-4B07-A289-8689B0294A66}" type="slidenum">
              <a:rPr lang="nb-NO" smtClean="0"/>
              <a:pPr>
                <a:spcAft>
                  <a:spcPts val="600"/>
                </a:spcAft>
              </a:pPr>
              <a:t>18</a:t>
            </a:fld>
            <a:endParaRPr lang="nb-NO"/>
          </a:p>
        </p:txBody>
      </p:sp>
      <p:sp>
        <p:nvSpPr>
          <p:cNvPr id="5" name="Plassholder for tekst 4">
            <a:extLst>
              <a:ext uri="{FF2B5EF4-FFF2-40B4-BE49-F238E27FC236}">
                <a16:creationId xmlns:a16="http://schemas.microsoft.com/office/drawing/2014/main" id="{32211C72-1C6D-014C-9094-81DD9042C597}"/>
              </a:ext>
            </a:extLst>
          </p:cNvPr>
          <p:cNvSpPr>
            <a:spLocks noGrp="1"/>
          </p:cNvSpPr>
          <p:nvPr>
            <p:ph type="body" sz="quarter" idx="13"/>
          </p:nvPr>
        </p:nvSpPr>
        <p:spPr>
          <a:xfrm>
            <a:off x="1077434" y="1316025"/>
            <a:ext cx="10076286" cy="461665"/>
          </a:xfrm>
        </p:spPr>
        <p:txBody>
          <a:bodyPr>
            <a:normAutofit/>
          </a:bodyPr>
          <a:lstStyle/>
          <a:p>
            <a:pPr>
              <a:spcAft>
                <a:spcPts val="600"/>
              </a:spcAft>
            </a:pPr>
            <a:r>
              <a:rPr lang="nb-NO" b="1"/>
              <a:t>Innsatsområde 5: Helhetlig by- og stedsutvikling </a:t>
            </a:r>
            <a:endParaRPr lang="nb-NO"/>
          </a:p>
        </p:txBody>
      </p:sp>
      <p:graphicFrame>
        <p:nvGraphicFramePr>
          <p:cNvPr id="8" name="Plassholder for innhold 7">
            <a:extLst>
              <a:ext uri="{FF2B5EF4-FFF2-40B4-BE49-F238E27FC236}">
                <a16:creationId xmlns:a16="http://schemas.microsoft.com/office/drawing/2014/main" id="{EC0BA96C-AC65-6940-A2D9-187A4302A5B6}"/>
              </a:ext>
            </a:extLst>
          </p:cNvPr>
          <p:cNvGraphicFramePr>
            <a:graphicFrameLocks noGrp="1"/>
          </p:cNvGraphicFramePr>
          <p:nvPr>
            <p:ph idx="1"/>
          </p:nvPr>
        </p:nvGraphicFramePr>
        <p:xfrm>
          <a:off x="1057856" y="1871373"/>
          <a:ext cx="10076287" cy="4202601"/>
        </p:xfrm>
        <a:graphic>
          <a:graphicData uri="http://schemas.openxmlformats.org/drawingml/2006/table">
            <a:tbl>
              <a:tblPr bandRow="1">
                <a:tableStyleId>{5C22544A-7EE6-4342-B048-85BDC9FD1C3A}</a:tableStyleId>
              </a:tblPr>
              <a:tblGrid>
                <a:gridCol w="10076287">
                  <a:extLst>
                    <a:ext uri="{9D8B030D-6E8A-4147-A177-3AD203B41FA5}">
                      <a16:colId xmlns:a16="http://schemas.microsoft.com/office/drawing/2014/main" val="2777975868"/>
                    </a:ext>
                  </a:extLst>
                </a:gridCol>
              </a:tblGrid>
              <a:tr h="262947">
                <a:tc>
                  <a:txBody>
                    <a:bodyPr/>
                    <a:lstStyle/>
                    <a:p>
                      <a:pPr fontAlgn="base">
                        <a:spcAft>
                          <a:spcPts val="0"/>
                        </a:spcAft>
                      </a:pPr>
                      <a:r>
                        <a:rPr lang="nb-NO" sz="1600">
                          <a:effectLst/>
                        </a:rPr>
                        <a:t>I Viken har vi attraktive, helsefremmende og inkluderende lokalsamfunn og byer i hele fylket, med trygge fysiske og digitale møteplasser.  </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txBody>
                  <a:tcPr marL="77754" marR="77754" marT="0" marB="0"/>
                </a:tc>
                <a:extLst>
                  <a:ext uri="{0D108BD9-81ED-4DB2-BD59-A6C34878D82A}">
                    <a16:rowId xmlns:a16="http://schemas.microsoft.com/office/drawing/2014/main" val="494384731"/>
                  </a:ext>
                </a:extLst>
              </a:tr>
              <a:tr h="262947">
                <a:tc>
                  <a:txBody>
                    <a:bodyPr/>
                    <a:lstStyle/>
                    <a:p>
                      <a:pPr fontAlgn="base">
                        <a:spcAft>
                          <a:spcPts val="0"/>
                        </a:spcAft>
                      </a:pPr>
                      <a:r>
                        <a:rPr lang="nb-NO" sz="1600">
                          <a:effectLst/>
                        </a:rPr>
                        <a:t>I Viken utvikler vi nye bolig-, nærings- og offentlige arealer ved hjelp av fortetting og transformasjon, fremfor å ta nye arealer i bruk.  </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txBody>
                  <a:tcPr marL="77754" marR="77754" marT="0" marB="0"/>
                </a:tc>
                <a:extLst>
                  <a:ext uri="{0D108BD9-81ED-4DB2-BD59-A6C34878D82A}">
                    <a16:rowId xmlns:a16="http://schemas.microsoft.com/office/drawing/2014/main" val="1209610929"/>
                  </a:ext>
                </a:extLst>
              </a:tr>
              <a:tr h="478799">
                <a:tc>
                  <a:txBody>
                    <a:bodyPr/>
                    <a:lstStyle/>
                    <a:p>
                      <a:pPr fontAlgn="base">
                        <a:spcAft>
                          <a:spcPts val="0"/>
                        </a:spcAft>
                      </a:pPr>
                      <a:r>
                        <a:rPr lang="nb-NO" sz="1600">
                          <a:effectLst/>
                        </a:rPr>
                        <a:t>I Viken har vi kompakte byer og steder, der de fleste har mulighet til å komme til skole, arbeid, handel og andre daglige aktiviteter og tjenester ved hjelp av gange-, sykkel eller kollektivtrafikk.  </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txBody>
                  <a:tcPr marL="77754" marR="77754" marT="0" marB="0"/>
                </a:tc>
                <a:extLst>
                  <a:ext uri="{0D108BD9-81ED-4DB2-BD59-A6C34878D82A}">
                    <a16:rowId xmlns:a16="http://schemas.microsoft.com/office/drawing/2014/main" val="2149525555"/>
                  </a:ext>
                </a:extLst>
              </a:tr>
              <a:tr h="262947">
                <a:tc>
                  <a:txBody>
                    <a:bodyPr/>
                    <a:lstStyle/>
                    <a:p>
                      <a:pPr fontAlgn="base">
                        <a:spcAft>
                          <a:spcPts val="0"/>
                        </a:spcAft>
                      </a:pPr>
                      <a:r>
                        <a:rPr lang="nb-NO" sz="1600">
                          <a:effectLst/>
                        </a:rPr>
                        <a:t>I Viken har vi inkluderende og gode bomiljøer i by og bygd, der alle kan finne egnet bolig.  </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txBody>
                  <a:tcPr marL="77754" marR="77754" marT="0" marB="0"/>
                </a:tc>
                <a:extLst>
                  <a:ext uri="{0D108BD9-81ED-4DB2-BD59-A6C34878D82A}">
                    <a16:rowId xmlns:a16="http://schemas.microsoft.com/office/drawing/2014/main" val="3916675094"/>
                  </a:ext>
                </a:extLst>
              </a:tr>
              <a:tr h="262947">
                <a:tc>
                  <a:txBody>
                    <a:bodyPr/>
                    <a:lstStyle/>
                    <a:p>
                      <a:pPr fontAlgn="base">
                        <a:spcAft>
                          <a:spcPts val="0"/>
                        </a:spcAft>
                      </a:pPr>
                      <a:r>
                        <a:rPr lang="nb-NO" sz="1600">
                          <a:effectLst/>
                        </a:rPr>
                        <a:t>I Viken er kunst, kultur, tradisjoner og kulturminner ressurser i steds- og næringsutvikling.   </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txBody>
                  <a:tcPr marL="77754" marR="77754" marT="0" marB="0"/>
                </a:tc>
                <a:extLst>
                  <a:ext uri="{0D108BD9-81ED-4DB2-BD59-A6C34878D82A}">
                    <a16:rowId xmlns:a16="http://schemas.microsoft.com/office/drawing/2014/main" val="415515181"/>
                  </a:ext>
                </a:extLst>
              </a:tr>
              <a:tr h="262947">
                <a:tc>
                  <a:txBody>
                    <a:bodyPr/>
                    <a:lstStyle/>
                    <a:p>
                      <a:pPr fontAlgn="base">
                        <a:spcAft>
                          <a:spcPts val="0"/>
                        </a:spcAft>
                      </a:pPr>
                      <a:r>
                        <a:rPr lang="nb-NO" sz="1600">
                          <a:effectLst/>
                        </a:rPr>
                        <a:t>I Viken er kultur, idrett, friluftsliv og frivillighet, organisasjons- og næringsliv og engasjerte innbyggere viktige drivere i stedsutviklingen.  </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txBody>
                  <a:tcPr marL="77754" marR="77754" marT="0" marB="0"/>
                </a:tc>
                <a:extLst>
                  <a:ext uri="{0D108BD9-81ED-4DB2-BD59-A6C34878D82A}">
                    <a16:rowId xmlns:a16="http://schemas.microsoft.com/office/drawing/2014/main" val="1519506475"/>
                  </a:ext>
                </a:extLst>
              </a:tr>
              <a:tr h="262947">
                <a:tc>
                  <a:txBody>
                    <a:bodyPr/>
                    <a:lstStyle/>
                    <a:p>
                      <a:pPr fontAlgn="base">
                        <a:spcAft>
                          <a:spcPts val="0"/>
                        </a:spcAft>
                      </a:pPr>
                      <a:r>
                        <a:rPr lang="nb-NO" sz="1600">
                          <a:effectLst/>
                        </a:rPr>
                        <a:t>I Viken tar vi hensyn til kulturminner, aktivitets- og rekreasjonsarealer, matjord og biologisk mangfold, i utbyggingsspørsmål.    </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txBody>
                  <a:tcPr marL="77754" marR="77754" marT="0" marB="0"/>
                </a:tc>
                <a:extLst>
                  <a:ext uri="{0D108BD9-81ED-4DB2-BD59-A6C34878D82A}">
                    <a16:rowId xmlns:a16="http://schemas.microsoft.com/office/drawing/2014/main" val="3554642109"/>
                  </a:ext>
                </a:extLst>
              </a:tr>
              <a:tr h="478799">
                <a:tc>
                  <a:txBody>
                    <a:bodyPr/>
                    <a:lstStyle/>
                    <a:p>
                      <a:pPr fontAlgn="base">
                        <a:spcAft>
                          <a:spcPts val="0"/>
                        </a:spcAft>
                      </a:pPr>
                      <a:r>
                        <a:rPr lang="nb-NO" sz="1600">
                          <a:effectLst/>
                        </a:rPr>
                        <a:t>I Viken tar vi vare på og utvikler grønnstruktur og parker i byer og steder, og innbyggerne har tilgang på varierte aktivitets- og rekreasjonsområder.   </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txBody>
                  <a:tcPr marL="77754" marR="77754" marT="0" marB="0"/>
                </a:tc>
                <a:extLst>
                  <a:ext uri="{0D108BD9-81ED-4DB2-BD59-A6C34878D82A}">
                    <a16:rowId xmlns:a16="http://schemas.microsoft.com/office/drawing/2014/main" val="2445011570"/>
                  </a:ext>
                </a:extLst>
              </a:tr>
              <a:tr h="262947">
                <a:tc>
                  <a:txBody>
                    <a:bodyPr/>
                    <a:lstStyle/>
                    <a:p>
                      <a:pPr fontAlgn="base">
                        <a:spcAft>
                          <a:spcPts val="0"/>
                        </a:spcAft>
                      </a:pPr>
                      <a:r>
                        <a:rPr lang="nb-NO" sz="1600">
                          <a:effectLst/>
                        </a:rPr>
                        <a:t>I Viken har vi ren luft og rent vann.  </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txBody>
                  <a:tcPr marL="77754" marR="77754" marT="0" marB="0"/>
                </a:tc>
                <a:extLst>
                  <a:ext uri="{0D108BD9-81ED-4DB2-BD59-A6C34878D82A}">
                    <a16:rowId xmlns:a16="http://schemas.microsoft.com/office/drawing/2014/main" val="1179424154"/>
                  </a:ext>
                </a:extLst>
              </a:tr>
              <a:tr h="478799">
                <a:tc>
                  <a:txBody>
                    <a:bodyPr/>
                    <a:lstStyle/>
                    <a:p>
                      <a:pPr fontAlgn="base">
                        <a:spcAft>
                          <a:spcPts val="0"/>
                        </a:spcAft>
                      </a:pPr>
                      <a:r>
                        <a:rPr lang="nb-NO" sz="1600">
                          <a:effectLst/>
                        </a:rPr>
                        <a:t>I Viken har vi god beredskap. Våre byer og bygder er godt rustet til å håndtere uønskede hendelser forårsaket av de pågående klimaendringene og andre nasjonale eller globale kriser </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txBody>
                  <a:tcPr marL="77754" marR="77754" marT="0" marB="0"/>
                </a:tc>
                <a:extLst>
                  <a:ext uri="{0D108BD9-81ED-4DB2-BD59-A6C34878D82A}">
                    <a16:rowId xmlns:a16="http://schemas.microsoft.com/office/drawing/2014/main" val="328344396"/>
                  </a:ext>
                </a:extLst>
              </a:tr>
            </a:tbl>
          </a:graphicData>
        </a:graphic>
      </p:graphicFrame>
      <p:pic>
        <p:nvPicPr>
          <p:cNvPr id="3" name="Bilde 2">
            <a:extLst>
              <a:ext uri="{FF2B5EF4-FFF2-40B4-BE49-F238E27FC236}">
                <a16:creationId xmlns:a16="http://schemas.microsoft.com/office/drawing/2014/main" id="{2959191B-A345-47D3-8021-95287BC46B53}"/>
              </a:ext>
            </a:extLst>
          </p:cNvPr>
          <p:cNvPicPr>
            <a:picLocks noChangeAspect="1"/>
          </p:cNvPicPr>
          <p:nvPr/>
        </p:nvPicPr>
        <p:blipFill>
          <a:blip r:embed="rId2"/>
          <a:stretch>
            <a:fillRect/>
          </a:stretch>
        </p:blipFill>
        <p:spPr>
          <a:xfrm>
            <a:off x="9154500" y="6398490"/>
            <a:ext cx="3037500" cy="180000"/>
          </a:xfrm>
          <a:prstGeom prst="rect">
            <a:avLst/>
          </a:prstGeom>
        </p:spPr>
      </p:pic>
    </p:spTree>
    <p:extLst>
      <p:ext uri="{BB962C8B-B14F-4D97-AF65-F5344CB8AC3E}">
        <p14:creationId xmlns:p14="http://schemas.microsoft.com/office/powerpoint/2010/main" val="295614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5AF8F21F-EFA4-BF41-AAE2-6641AD0A4D88}"/>
              </a:ext>
            </a:extLst>
          </p:cNvPr>
          <p:cNvSpPr>
            <a:spLocks noGrp="1"/>
          </p:cNvSpPr>
          <p:nvPr>
            <p:ph type="title"/>
          </p:nvPr>
        </p:nvSpPr>
        <p:spPr/>
        <p:txBody>
          <a:bodyPr anchor="t">
            <a:normAutofit fontScale="90000"/>
          </a:bodyPr>
          <a:lstStyle/>
          <a:p>
            <a:r>
              <a:rPr lang="nb-NO" sz="4800">
                <a:solidFill>
                  <a:schemeClr val="bg1"/>
                </a:solidFill>
              </a:rPr>
              <a:t>Planstruktur og planbehov</a:t>
            </a:r>
            <a:br>
              <a:rPr lang="nb-NO" sz="4800">
                <a:solidFill>
                  <a:schemeClr val="bg1"/>
                </a:solidFill>
              </a:rPr>
            </a:br>
            <a:endParaRPr lang="nb-NO">
              <a:solidFill>
                <a:schemeClr val="bg1"/>
              </a:solidFill>
            </a:endParaRPr>
          </a:p>
        </p:txBody>
      </p:sp>
      <p:sp>
        <p:nvSpPr>
          <p:cNvPr id="8" name="Plassholder for tekst 7">
            <a:extLst>
              <a:ext uri="{FF2B5EF4-FFF2-40B4-BE49-F238E27FC236}">
                <a16:creationId xmlns:a16="http://schemas.microsoft.com/office/drawing/2014/main" id="{6D732B07-796E-FB4D-8145-DE2A6611AB08}"/>
              </a:ext>
            </a:extLst>
          </p:cNvPr>
          <p:cNvSpPr>
            <a:spLocks noGrp="1"/>
          </p:cNvSpPr>
          <p:nvPr>
            <p:ph type="body" idx="1"/>
          </p:nvPr>
        </p:nvSpPr>
        <p:spPr/>
        <p:txBody>
          <a:bodyPr/>
          <a:lstStyle/>
          <a:p>
            <a:r>
              <a:rPr lang="nb-NO" dirty="0"/>
              <a:t> </a:t>
            </a:r>
          </a:p>
        </p:txBody>
      </p:sp>
      <p:sp>
        <p:nvSpPr>
          <p:cNvPr id="4" name="Plassholder for lysbildenummer 3" hidden="1">
            <a:extLst>
              <a:ext uri="{FF2B5EF4-FFF2-40B4-BE49-F238E27FC236}">
                <a16:creationId xmlns:a16="http://schemas.microsoft.com/office/drawing/2014/main" id="{D331579A-7FCD-9348-B477-EE8E4B764F4C}"/>
              </a:ext>
            </a:extLst>
          </p:cNvPr>
          <p:cNvSpPr>
            <a:spLocks noGrp="1"/>
          </p:cNvSpPr>
          <p:nvPr>
            <p:ph type="sldNum" sz="quarter" idx="12"/>
          </p:nvPr>
        </p:nvSpPr>
        <p:spPr/>
        <p:txBody>
          <a:bodyPr/>
          <a:lstStyle/>
          <a:p>
            <a:pPr>
              <a:spcAft>
                <a:spcPts val="600"/>
              </a:spcAft>
            </a:pPr>
            <a:r>
              <a:rPr lang="nb-NO"/>
              <a:t>Side </a:t>
            </a:r>
            <a:fld id="{FBDFE5B2-30AA-4B07-A289-8689B0294A66}" type="slidenum">
              <a:rPr lang="nb-NO" smtClean="0"/>
              <a:pPr>
                <a:spcAft>
                  <a:spcPts val="600"/>
                </a:spcAft>
              </a:pPr>
              <a:t>19</a:t>
            </a:fld>
            <a:endParaRPr lang="nb-NO"/>
          </a:p>
        </p:txBody>
      </p:sp>
      <p:pic>
        <p:nvPicPr>
          <p:cNvPr id="2" name="Bilde 1">
            <a:extLst>
              <a:ext uri="{FF2B5EF4-FFF2-40B4-BE49-F238E27FC236}">
                <a16:creationId xmlns:a16="http://schemas.microsoft.com/office/drawing/2014/main" id="{77F12E4D-9302-4247-9391-A4D8D660D7A6}"/>
              </a:ext>
            </a:extLst>
          </p:cNvPr>
          <p:cNvPicPr>
            <a:picLocks noChangeAspect="1"/>
          </p:cNvPicPr>
          <p:nvPr/>
        </p:nvPicPr>
        <p:blipFill>
          <a:blip r:embed="rId2"/>
          <a:stretch>
            <a:fillRect/>
          </a:stretch>
        </p:blipFill>
        <p:spPr>
          <a:xfrm>
            <a:off x="9154500" y="6398490"/>
            <a:ext cx="3037500" cy="180000"/>
          </a:xfrm>
          <a:prstGeom prst="rect">
            <a:avLst/>
          </a:prstGeom>
        </p:spPr>
      </p:pic>
    </p:spTree>
    <p:extLst>
      <p:ext uri="{BB962C8B-B14F-4D97-AF65-F5344CB8AC3E}">
        <p14:creationId xmlns:p14="http://schemas.microsoft.com/office/powerpoint/2010/main" val="974624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E11CEE-4C75-4E6D-8032-2CAADF42EB68}"/>
              </a:ext>
            </a:extLst>
          </p:cNvPr>
          <p:cNvSpPr>
            <a:spLocks noGrp="1"/>
          </p:cNvSpPr>
          <p:nvPr>
            <p:ph type="title"/>
          </p:nvPr>
        </p:nvSpPr>
        <p:spPr/>
        <p:txBody>
          <a:bodyPr/>
          <a:lstStyle/>
          <a:p>
            <a:r>
              <a:rPr lang="nb-NO" dirty="0"/>
              <a:t>Hvorfor regional planstrategi?</a:t>
            </a:r>
          </a:p>
        </p:txBody>
      </p:sp>
      <p:sp>
        <p:nvSpPr>
          <p:cNvPr id="3" name="Plassholder for innhold 2">
            <a:extLst>
              <a:ext uri="{FF2B5EF4-FFF2-40B4-BE49-F238E27FC236}">
                <a16:creationId xmlns:a16="http://schemas.microsoft.com/office/drawing/2014/main" id="{95623AA1-AD9D-4E7C-A33D-88BE6A56B42D}"/>
              </a:ext>
            </a:extLst>
          </p:cNvPr>
          <p:cNvSpPr>
            <a:spLocks noGrp="1"/>
          </p:cNvSpPr>
          <p:nvPr>
            <p:ph idx="1"/>
          </p:nvPr>
        </p:nvSpPr>
        <p:spPr>
          <a:xfrm>
            <a:off x="983166" y="1799503"/>
            <a:ext cx="7340702" cy="2781924"/>
          </a:xfrm>
        </p:spPr>
        <p:txBody>
          <a:bodyPr>
            <a:normAutofit fontScale="77500" lnSpcReduction="20000"/>
          </a:bodyPr>
          <a:lstStyle/>
          <a:p>
            <a:pPr fontAlgn="base"/>
            <a:r>
              <a:rPr lang="nb-NO" sz="2600" dirty="0"/>
              <a:t>Regional planstrategi redegjør for regionale utviklingstrekk, fastsetter </a:t>
            </a:r>
            <a:r>
              <a:rPr lang="nb-NO" sz="2600" u="sng" dirty="0"/>
              <a:t>langsiktige samfunnsmål </a:t>
            </a:r>
            <a:r>
              <a:rPr lang="nb-NO" sz="2600" dirty="0"/>
              <a:t>og prioriterer </a:t>
            </a:r>
            <a:r>
              <a:rPr lang="nb-NO" sz="2600" u="sng" dirty="0"/>
              <a:t>hvilke spørsmål som skal behandles i videre regional planlegging</a:t>
            </a:r>
            <a:r>
              <a:rPr lang="nb-NO" sz="2600" dirty="0"/>
              <a:t>. </a:t>
            </a:r>
          </a:p>
          <a:p>
            <a:pPr fontAlgn="base"/>
            <a:r>
              <a:rPr lang="nb-NO" sz="2600" dirty="0"/>
              <a:t>Regional planstrategi er det eneste lovpålagte dokumentet for planlegging på regionalt nivå etter plan- og bygningsloven </a:t>
            </a:r>
          </a:p>
          <a:p>
            <a:pPr fontAlgn="base"/>
            <a:r>
              <a:rPr lang="nb-NO" sz="2600" dirty="0"/>
              <a:t>En arena for dialog med alle samfunnsaktører – alle må dra i samme retning for å nå målene vi setter oss</a:t>
            </a:r>
          </a:p>
          <a:p>
            <a:endParaRPr lang="nb-NO" dirty="0"/>
          </a:p>
        </p:txBody>
      </p:sp>
      <p:sp>
        <p:nvSpPr>
          <p:cNvPr id="5" name="Plassholder for tekst 4">
            <a:extLst>
              <a:ext uri="{FF2B5EF4-FFF2-40B4-BE49-F238E27FC236}">
                <a16:creationId xmlns:a16="http://schemas.microsoft.com/office/drawing/2014/main" id="{AF44195B-82E1-4371-8516-D1B4ACCD713E}"/>
              </a:ext>
            </a:extLst>
          </p:cNvPr>
          <p:cNvSpPr>
            <a:spLocks noGrp="1"/>
          </p:cNvSpPr>
          <p:nvPr>
            <p:ph type="body" sz="quarter" idx="13"/>
          </p:nvPr>
        </p:nvSpPr>
        <p:spPr/>
        <p:txBody>
          <a:bodyPr/>
          <a:lstStyle/>
          <a:p>
            <a:r>
              <a:rPr lang="nb-NO" dirty="0"/>
              <a:t> </a:t>
            </a:r>
          </a:p>
        </p:txBody>
      </p:sp>
      <p:sp>
        <p:nvSpPr>
          <p:cNvPr id="6" name="TekstSylinder 5">
            <a:extLst>
              <a:ext uri="{FF2B5EF4-FFF2-40B4-BE49-F238E27FC236}">
                <a16:creationId xmlns:a16="http://schemas.microsoft.com/office/drawing/2014/main" id="{FA6E786A-6D15-4058-8F3A-9CB8AEA7795C}"/>
              </a:ext>
            </a:extLst>
          </p:cNvPr>
          <p:cNvSpPr txBox="1"/>
          <p:nvPr/>
        </p:nvSpPr>
        <p:spPr>
          <a:xfrm>
            <a:off x="983166" y="4184539"/>
            <a:ext cx="5352875" cy="1754326"/>
          </a:xfrm>
          <a:prstGeom prst="rect">
            <a:avLst/>
          </a:prstGeom>
          <a:solidFill>
            <a:schemeClr val="accent1">
              <a:lumMod val="40000"/>
              <a:lumOff val="60000"/>
            </a:schemeClr>
          </a:solidFill>
        </p:spPr>
        <p:txBody>
          <a:bodyPr wrap="square" rtlCol="0">
            <a:spAutoFit/>
          </a:bodyPr>
          <a:lstStyle/>
          <a:p>
            <a:pPr marL="285750" indent="-285750">
              <a:buFont typeface="Arial" panose="020B0604020202020204" pitchFamily="34" charset="0"/>
              <a:buChar char="•"/>
            </a:pPr>
            <a:r>
              <a:rPr lang="nb-NO" i="1" dirty="0"/>
              <a:t>Langsiktig, overordnede mål, 12-års perspektiv</a:t>
            </a:r>
          </a:p>
          <a:p>
            <a:pPr marL="285750" indent="-285750">
              <a:buFont typeface="Arial" panose="020B0604020202020204" pitchFamily="34" charset="0"/>
              <a:buChar char="•"/>
            </a:pPr>
            <a:r>
              <a:rPr lang="nb-NO" i="1" dirty="0"/>
              <a:t>Vedta fireårig plansystem</a:t>
            </a:r>
          </a:p>
          <a:p>
            <a:pPr marL="285750" indent="-285750">
              <a:buFont typeface="Arial" panose="020B0604020202020204" pitchFamily="34" charset="0"/>
              <a:buChar char="•"/>
            </a:pPr>
            <a:r>
              <a:rPr lang="nb-NO" i="1" dirty="0"/>
              <a:t>Rullering hvert fjerde år </a:t>
            </a:r>
          </a:p>
          <a:p>
            <a:pPr marL="285750" indent="-285750">
              <a:buFont typeface="Arial" panose="020B0604020202020204" pitchFamily="34" charset="0"/>
              <a:buChar char="•"/>
            </a:pPr>
            <a:r>
              <a:rPr lang="nb-NO" i="1" dirty="0"/>
              <a:t>Utarbeides i henhold til bestemmelsene i PBL</a:t>
            </a:r>
          </a:p>
          <a:p>
            <a:pPr marL="285750" indent="-285750">
              <a:buFont typeface="Arial" panose="020B0604020202020204" pitchFamily="34" charset="0"/>
              <a:buChar char="•"/>
            </a:pPr>
            <a:r>
              <a:rPr lang="nb-NO" i="1" dirty="0"/>
              <a:t>Medvirkning er sentralt</a:t>
            </a:r>
          </a:p>
          <a:p>
            <a:pPr marL="285750" indent="-285750">
              <a:buFont typeface="Arial" panose="020B0604020202020204" pitchFamily="34" charset="0"/>
              <a:buChar char="•"/>
            </a:pPr>
            <a:r>
              <a:rPr lang="nb-NO" i="1" dirty="0"/>
              <a:t>Egengodkjennes av fylkestinget</a:t>
            </a:r>
          </a:p>
        </p:txBody>
      </p:sp>
      <p:pic>
        <p:nvPicPr>
          <p:cNvPr id="1026" name="Bilde 2">
            <a:extLst>
              <a:ext uri="{FF2B5EF4-FFF2-40B4-BE49-F238E27FC236}">
                <a16:creationId xmlns:a16="http://schemas.microsoft.com/office/drawing/2014/main" id="{0D1AB49F-0C62-404C-B1BD-53069170B1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9797" y="1325131"/>
            <a:ext cx="3688923" cy="4613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Sylinder 3">
            <a:extLst>
              <a:ext uri="{FF2B5EF4-FFF2-40B4-BE49-F238E27FC236}">
                <a16:creationId xmlns:a16="http://schemas.microsoft.com/office/drawing/2014/main" id="{F956408A-2D8B-4CED-BD09-3F1F27CF7A8D}"/>
              </a:ext>
            </a:extLst>
          </p:cNvPr>
          <p:cNvSpPr txBox="1"/>
          <p:nvPr/>
        </p:nvSpPr>
        <p:spPr>
          <a:xfrm>
            <a:off x="10863529" y="5938865"/>
            <a:ext cx="1281120" cy="215444"/>
          </a:xfrm>
          <a:prstGeom prst="rect">
            <a:avLst/>
          </a:prstGeom>
          <a:noFill/>
        </p:spPr>
        <p:txBody>
          <a:bodyPr wrap="none" rtlCol="0">
            <a:spAutoFit/>
          </a:bodyPr>
          <a:lstStyle/>
          <a:p>
            <a:r>
              <a:rPr lang="nb-NO" sz="800" dirty="0"/>
              <a:t>Kilde: www.regjeringen.no</a:t>
            </a:r>
          </a:p>
        </p:txBody>
      </p:sp>
      <p:pic>
        <p:nvPicPr>
          <p:cNvPr id="7" name="Bilde 6">
            <a:extLst>
              <a:ext uri="{FF2B5EF4-FFF2-40B4-BE49-F238E27FC236}">
                <a16:creationId xmlns:a16="http://schemas.microsoft.com/office/drawing/2014/main" id="{86E9FE73-1E6E-4934-87E1-0F29F7EF14B0}"/>
              </a:ext>
            </a:extLst>
          </p:cNvPr>
          <p:cNvPicPr>
            <a:picLocks noChangeAspect="1"/>
          </p:cNvPicPr>
          <p:nvPr/>
        </p:nvPicPr>
        <p:blipFill>
          <a:blip r:embed="rId3"/>
          <a:stretch>
            <a:fillRect/>
          </a:stretch>
        </p:blipFill>
        <p:spPr>
          <a:xfrm>
            <a:off x="9154500" y="6398490"/>
            <a:ext cx="3037500" cy="180000"/>
          </a:xfrm>
          <a:prstGeom prst="rect">
            <a:avLst/>
          </a:prstGeom>
        </p:spPr>
      </p:pic>
    </p:spTree>
    <p:extLst>
      <p:ext uri="{BB962C8B-B14F-4D97-AF65-F5344CB8AC3E}">
        <p14:creationId xmlns:p14="http://schemas.microsoft.com/office/powerpoint/2010/main" val="2532637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AC751B3A-CB63-4CE7-8D10-59291528855F}"/>
              </a:ext>
            </a:extLst>
          </p:cNvPr>
          <p:cNvPicPr>
            <a:picLocks noChangeAspect="1"/>
          </p:cNvPicPr>
          <p:nvPr/>
        </p:nvPicPr>
        <p:blipFill>
          <a:blip r:embed="rId3"/>
          <a:stretch>
            <a:fillRect/>
          </a:stretch>
        </p:blipFill>
        <p:spPr>
          <a:xfrm>
            <a:off x="2736914" y="993336"/>
            <a:ext cx="6718172" cy="5795154"/>
          </a:xfrm>
          <a:prstGeom prst="rect">
            <a:avLst/>
          </a:prstGeom>
        </p:spPr>
      </p:pic>
      <p:pic>
        <p:nvPicPr>
          <p:cNvPr id="5" name="Bilde 4">
            <a:extLst>
              <a:ext uri="{FF2B5EF4-FFF2-40B4-BE49-F238E27FC236}">
                <a16:creationId xmlns:a16="http://schemas.microsoft.com/office/drawing/2014/main" id="{65522532-98B0-4BF1-855C-0CC83BA23D6C}"/>
              </a:ext>
            </a:extLst>
          </p:cNvPr>
          <p:cNvPicPr>
            <a:picLocks noChangeAspect="1"/>
          </p:cNvPicPr>
          <p:nvPr/>
        </p:nvPicPr>
        <p:blipFill>
          <a:blip r:embed="rId4"/>
          <a:stretch>
            <a:fillRect/>
          </a:stretch>
        </p:blipFill>
        <p:spPr>
          <a:xfrm>
            <a:off x="9154500" y="6398490"/>
            <a:ext cx="3037500" cy="180000"/>
          </a:xfrm>
          <a:prstGeom prst="rect">
            <a:avLst/>
          </a:prstGeom>
        </p:spPr>
      </p:pic>
      <p:sp>
        <p:nvSpPr>
          <p:cNvPr id="2" name="TekstSylinder 1">
            <a:extLst>
              <a:ext uri="{FF2B5EF4-FFF2-40B4-BE49-F238E27FC236}">
                <a16:creationId xmlns:a16="http://schemas.microsoft.com/office/drawing/2014/main" id="{C17CFAB0-526C-4C73-9966-BEDD201AA162}"/>
              </a:ext>
            </a:extLst>
          </p:cNvPr>
          <p:cNvSpPr txBox="1"/>
          <p:nvPr/>
        </p:nvSpPr>
        <p:spPr>
          <a:xfrm>
            <a:off x="3129699" y="321671"/>
            <a:ext cx="6659324" cy="461665"/>
          </a:xfrm>
          <a:prstGeom prst="rect">
            <a:avLst/>
          </a:prstGeom>
          <a:noFill/>
        </p:spPr>
        <p:txBody>
          <a:bodyPr wrap="none" rtlCol="0">
            <a:spAutoFit/>
          </a:bodyPr>
          <a:lstStyle/>
          <a:p>
            <a:r>
              <a:rPr lang="nb-NO" sz="2400" dirty="0"/>
              <a:t>Hvordan drive arbeidet og strukturere virkemidlene?</a:t>
            </a:r>
          </a:p>
        </p:txBody>
      </p:sp>
    </p:spTree>
    <p:extLst>
      <p:ext uri="{BB962C8B-B14F-4D97-AF65-F5344CB8AC3E}">
        <p14:creationId xmlns:p14="http://schemas.microsoft.com/office/powerpoint/2010/main" val="1319534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hidden="1">
            <a:extLst>
              <a:ext uri="{FF2B5EF4-FFF2-40B4-BE49-F238E27FC236}">
                <a16:creationId xmlns:a16="http://schemas.microsoft.com/office/drawing/2014/main" id="{15A06BEF-A11D-3242-A780-7AA7C5F126CD}"/>
              </a:ext>
            </a:extLst>
          </p:cNvPr>
          <p:cNvSpPr>
            <a:spLocks noGrp="1"/>
          </p:cNvSpPr>
          <p:nvPr>
            <p:ph type="sldNum" sz="quarter" idx="12"/>
          </p:nvPr>
        </p:nvSpPr>
        <p:spPr/>
        <p:txBody>
          <a:bodyPr/>
          <a:lstStyle/>
          <a:p>
            <a:pPr>
              <a:spcAft>
                <a:spcPts val="600"/>
              </a:spcAft>
            </a:pPr>
            <a:r>
              <a:rPr lang="nb-NO" dirty="0"/>
              <a:t>Side </a:t>
            </a:r>
            <a:fld id="{FBDFE5B2-30AA-4B07-A289-8689B0294A66}" type="slidenum">
              <a:rPr lang="nb-NO" smtClean="0"/>
              <a:pPr>
                <a:spcAft>
                  <a:spcPts val="600"/>
                </a:spcAft>
              </a:pPr>
              <a:t>21</a:t>
            </a:fld>
            <a:endParaRPr lang="nb-NO"/>
          </a:p>
        </p:txBody>
      </p:sp>
      <p:sp>
        <p:nvSpPr>
          <p:cNvPr id="7" name="Tittel 6">
            <a:extLst>
              <a:ext uri="{FF2B5EF4-FFF2-40B4-BE49-F238E27FC236}">
                <a16:creationId xmlns:a16="http://schemas.microsoft.com/office/drawing/2014/main" id="{E90249D5-5160-2744-8E47-28CC776370B0}"/>
              </a:ext>
            </a:extLst>
          </p:cNvPr>
          <p:cNvSpPr>
            <a:spLocks noGrp="1"/>
          </p:cNvSpPr>
          <p:nvPr>
            <p:ph type="title" idx="4294967295"/>
          </p:nvPr>
        </p:nvSpPr>
        <p:spPr>
          <a:xfrm>
            <a:off x="917273" y="765208"/>
            <a:ext cx="5818188" cy="635000"/>
          </a:xfrm>
        </p:spPr>
        <p:txBody>
          <a:bodyPr anchor="ctr">
            <a:normAutofit/>
          </a:bodyPr>
          <a:lstStyle/>
          <a:p>
            <a:r>
              <a:rPr lang="nb-NO" sz="3800" b="1"/>
              <a:t>Prinsipper for plansystemet </a:t>
            </a:r>
            <a:endParaRPr lang="nb-NO" sz="3800"/>
          </a:p>
        </p:txBody>
      </p:sp>
      <p:sp>
        <p:nvSpPr>
          <p:cNvPr id="8" name="Plassholder for innhold 7">
            <a:extLst>
              <a:ext uri="{FF2B5EF4-FFF2-40B4-BE49-F238E27FC236}">
                <a16:creationId xmlns:a16="http://schemas.microsoft.com/office/drawing/2014/main" id="{DA70E8D5-36C8-C841-AF75-6880E6E861F6}"/>
              </a:ext>
            </a:extLst>
          </p:cNvPr>
          <p:cNvSpPr>
            <a:spLocks noGrp="1"/>
          </p:cNvSpPr>
          <p:nvPr>
            <p:ph idx="4294967295"/>
          </p:nvPr>
        </p:nvSpPr>
        <p:spPr>
          <a:xfrm>
            <a:off x="1054359" y="1778000"/>
            <a:ext cx="6199188" cy="3435350"/>
          </a:xfrm>
        </p:spPr>
        <p:txBody>
          <a:bodyPr>
            <a:noAutofit/>
          </a:bodyPr>
          <a:lstStyle/>
          <a:p>
            <a:pPr marL="0" indent="0" fontAlgn="base">
              <a:lnSpc>
                <a:spcPct val="100000"/>
              </a:lnSpc>
              <a:buNone/>
            </a:pPr>
            <a:r>
              <a:rPr lang="nb-NO" sz="1800" dirty="0"/>
              <a:t>Følgende prinsipper ligger til grunn for plansystemet i Viken:  </a:t>
            </a:r>
          </a:p>
          <a:p>
            <a:pPr marL="0" indent="0" fontAlgn="base">
              <a:lnSpc>
                <a:spcPct val="100000"/>
              </a:lnSpc>
              <a:buNone/>
            </a:pPr>
            <a:endParaRPr lang="nb-NO" sz="1800" dirty="0"/>
          </a:p>
          <a:p>
            <a:pPr fontAlgn="base">
              <a:lnSpc>
                <a:spcPct val="100000"/>
              </a:lnSpc>
            </a:pPr>
            <a:r>
              <a:rPr lang="nb-NO" sz="1800" dirty="0"/>
              <a:t>Plansystemet skal legge FNs bærekraftsmål til grunn og ha tydelig kobling til langsiktige utviklingsmål og mål for innsatsområdene. </a:t>
            </a:r>
          </a:p>
          <a:p>
            <a:pPr fontAlgn="base">
              <a:lnSpc>
                <a:spcPct val="100000"/>
              </a:lnSpc>
            </a:pPr>
            <a:r>
              <a:rPr lang="nb-NO" sz="1800" dirty="0"/>
              <a:t>Plansystemet skal fremme et helhetlig perspektiv, herunder tverrfaglighet, samhandling mellom og på tvers av fagområder, forvaltningsnivåer og interesser  </a:t>
            </a:r>
          </a:p>
          <a:p>
            <a:pPr fontAlgn="base">
              <a:lnSpc>
                <a:spcPct val="100000"/>
              </a:lnSpc>
            </a:pPr>
            <a:r>
              <a:rPr lang="nb-NO" sz="1800" dirty="0"/>
              <a:t>Regional planlegging skal være kunnskapsbasert </a:t>
            </a:r>
          </a:p>
          <a:p>
            <a:pPr fontAlgn="base">
              <a:lnSpc>
                <a:spcPct val="100000"/>
              </a:lnSpc>
            </a:pPr>
            <a:r>
              <a:rPr lang="nb-NO" sz="1800" dirty="0"/>
              <a:t>Plansystemet skal være partnerskapsbasert </a:t>
            </a:r>
          </a:p>
          <a:p>
            <a:pPr fontAlgn="base">
              <a:lnSpc>
                <a:spcPct val="100000"/>
              </a:lnSpc>
            </a:pPr>
            <a:r>
              <a:rPr lang="nb-NO" sz="1800" dirty="0"/>
              <a:t>Plansystemet skal ta hensyn til regionale forskjeller og fortrinn  </a:t>
            </a:r>
          </a:p>
        </p:txBody>
      </p:sp>
      <p:sp>
        <p:nvSpPr>
          <p:cNvPr id="9" name="Plassholder for tekst 8">
            <a:extLst>
              <a:ext uri="{FF2B5EF4-FFF2-40B4-BE49-F238E27FC236}">
                <a16:creationId xmlns:a16="http://schemas.microsoft.com/office/drawing/2014/main" id="{5BE5D8F6-333A-8D4C-9AB2-CE0479E67F2A}"/>
              </a:ext>
            </a:extLst>
          </p:cNvPr>
          <p:cNvSpPr>
            <a:spLocks noGrp="1"/>
          </p:cNvSpPr>
          <p:nvPr>
            <p:ph type="body" sz="quarter" idx="4294967295"/>
          </p:nvPr>
        </p:nvSpPr>
        <p:spPr>
          <a:xfrm>
            <a:off x="0" y="1316038"/>
            <a:ext cx="5818188" cy="461962"/>
          </a:xfrm>
        </p:spPr>
        <p:txBody>
          <a:bodyPr>
            <a:normAutofit/>
          </a:bodyPr>
          <a:lstStyle/>
          <a:p>
            <a:pPr marL="0" indent="0">
              <a:spcAft>
                <a:spcPts val="600"/>
              </a:spcAft>
              <a:buNone/>
            </a:pPr>
            <a:r>
              <a:rPr lang="nb-NO" dirty="0"/>
              <a:t>  </a:t>
            </a:r>
          </a:p>
        </p:txBody>
      </p:sp>
      <p:pic>
        <p:nvPicPr>
          <p:cNvPr id="2" name="Bilde 1">
            <a:extLst>
              <a:ext uri="{FF2B5EF4-FFF2-40B4-BE49-F238E27FC236}">
                <a16:creationId xmlns:a16="http://schemas.microsoft.com/office/drawing/2014/main" id="{5A78A740-2D9D-43D0-BA21-E8E55834C2F8}"/>
              </a:ext>
            </a:extLst>
          </p:cNvPr>
          <p:cNvPicPr>
            <a:picLocks noChangeAspect="1"/>
          </p:cNvPicPr>
          <p:nvPr/>
        </p:nvPicPr>
        <p:blipFill>
          <a:blip r:embed="rId2"/>
          <a:stretch>
            <a:fillRect/>
          </a:stretch>
        </p:blipFill>
        <p:spPr>
          <a:xfrm>
            <a:off x="7652733" y="1750624"/>
            <a:ext cx="4539267" cy="3915117"/>
          </a:xfrm>
          <a:prstGeom prst="rect">
            <a:avLst/>
          </a:prstGeom>
          <a:noFill/>
        </p:spPr>
      </p:pic>
      <p:pic>
        <p:nvPicPr>
          <p:cNvPr id="4" name="Bilde 3">
            <a:extLst>
              <a:ext uri="{FF2B5EF4-FFF2-40B4-BE49-F238E27FC236}">
                <a16:creationId xmlns:a16="http://schemas.microsoft.com/office/drawing/2014/main" id="{C84CFFE8-158D-488A-AA08-1EF42B64BC26}"/>
              </a:ext>
            </a:extLst>
          </p:cNvPr>
          <p:cNvPicPr>
            <a:picLocks noChangeAspect="1"/>
          </p:cNvPicPr>
          <p:nvPr/>
        </p:nvPicPr>
        <p:blipFill>
          <a:blip r:embed="rId3"/>
          <a:stretch>
            <a:fillRect/>
          </a:stretch>
        </p:blipFill>
        <p:spPr>
          <a:xfrm>
            <a:off x="9154500" y="6398490"/>
            <a:ext cx="3037500" cy="180000"/>
          </a:xfrm>
          <a:prstGeom prst="rect">
            <a:avLst/>
          </a:prstGeom>
        </p:spPr>
      </p:pic>
    </p:spTree>
    <p:extLst>
      <p:ext uri="{BB962C8B-B14F-4D97-AF65-F5344CB8AC3E}">
        <p14:creationId xmlns:p14="http://schemas.microsoft.com/office/powerpoint/2010/main" val="1930973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hidden="1">
            <a:extLst>
              <a:ext uri="{FF2B5EF4-FFF2-40B4-BE49-F238E27FC236}">
                <a16:creationId xmlns:a16="http://schemas.microsoft.com/office/drawing/2014/main" id="{453DEA6D-EB82-2B4F-9AB3-205160DD8B63}"/>
              </a:ext>
            </a:extLst>
          </p:cNvPr>
          <p:cNvSpPr>
            <a:spLocks noGrp="1"/>
          </p:cNvSpPr>
          <p:nvPr>
            <p:ph type="sldNum" sz="quarter" idx="12"/>
          </p:nvPr>
        </p:nvSpPr>
        <p:spPr/>
        <p:txBody>
          <a:bodyPr/>
          <a:lstStyle/>
          <a:p>
            <a:pPr>
              <a:spcAft>
                <a:spcPts val="600"/>
              </a:spcAft>
            </a:pPr>
            <a:r>
              <a:rPr lang="nb-NO"/>
              <a:t>Side </a:t>
            </a:r>
            <a:fld id="{FBDFE5B2-30AA-4B07-A289-8689B0294A66}" type="slidenum">
              <a:rPr lang="nb-NO" smtClean="0"/>
              <a:pPr>
                <a:spcAft>
                  <a:spcPts val="600"/>
                </a:spcAft>
              </a:pPr>
              <a:t>22</a:t>
            </a:fld>
            <a:endParaRPr lang="nb-NO"/>
          </a:p>
        </p:txBody>
      </p:sp>
      <p:sp>
        <p:nvSpPr>
          <p:cNvPr id="2" name="Tittel 1">
            <a:extLst>
              <a:ext uri="{FF2B5EF4-FFF2-40B4-BE49-F238E27FC236}">
                <a16:creationId xmlns:a16="http://schemas.microsoft.com/office/drawing/2014/main" id="{D176BF82-CB7B-5F45-850E-6682BF8EE131}"/>
              </a:ext>
            </a:extLst>
          </p:cNvPr>
          <p:cNvSpPr>
            <a:spLocks noGrp="1"/>
          </p:cNvSpPr>
          <p:nvPr>
            <p:ph type="title" idx="4294967295"/>
          </p:nvPr>
        </p:nvSpPr>
        <p:spPr>
          <a:xfrm>
            <a:off x="6270625" y="690563"/>
            <a:ext cx="5921375" cy="635000"/>
          </a:xfrm>
        </p:spPr>
        <p:txBody>
          <a:bodyPr anchor="ctr">
            <a:normAutofit/>
          </a:bodyPr>
          <a:lstStyle/>
          <a:p>
            <a:r>
              <a:rPr lang="nb-NO"/>
              <a:t>Planbehov </a:t>
            </a:r>
          </a:p>
        </p:txBody>
      </p:sp>
      <p:sp>
        <p:nvSpPr>
          <p:cNvPr id="3" name="Plassholder for innhold 2">
            <a:extLst>
              <a:ext uri="{FF2B5EF4-FFF2-40B4-BE49-F238E27FC236}">
                <a16:creationId xmlns:a16="http://schemas.microsoft.com/office/drawing/2014/main" id="{0F1C6D35-6D10-3B41-98E3-90EF9363799A}"/>
              </a:ext>
            </a:extLst>
          </p:cNvPr>
          <p:cNvSpPr>
            <a:spLocks noGrp="1"/>
          </p:cNvSpPr>
          <p:nvPr>
            <p:ph idx="4294967295"/>
          </p:nvPr>
        </p:nvSpPr>
        <p:spPr>
          <a:xfrm>
            <a:off x="5496184" y="2105543"/>
            <a:ext cx="5921375" cy="3148013"/>
          </a:xfrm>
        </p:spPr>
        <p:txBody>
          <a:bodyPr>
            <a:normAutofit/>
          </a:bodyPr>
          <a:lstStyle/>
          <a:p>
            <a:r>
              <a:rPr lang="nb-NO" sz="2100" dirty="0"/>
              <a:t>Regional plan for økt livskvalitet, deltakelse og likeverd  </a:t>
            </a:r>
          </a:p>
          <a:p>
            <a:r>
              <a:rPr lang="nb-NO" sz="2100" dirty="0"/>
              <a:t>Regional plan for kompetanse og verdiskaping</a:t>
            </a:r>
          </a:p>
          <a:p>
            <a:r>
              <a:rPr lang="nb-NO" sz="2100" dirty="0"/>
              <a:t>Regional plan for areal og mobilitet </a:t>
            </a:r>
          </a:p>
          <a:p>
            <a:pPr marL="0" indent="0">
              <a:buNone/>
            </a:pPr>
            <a:endParaRPr lang="nb-NO" sz="2100" dirty="0"/>
          </a:p>
          <a:p>
            <a:r>
              <a:rPr lang="nb-NO" sz="2100" dirty="0"/>
              <a:t>Det vil i tillegg være behov for å utarbeide temastrategier (50 pkt. liste)</a:t>
            </a:r>
          </a:p>
        </p:txBody>
      </p:sp>
      <p:sp>
        <p:nvSpPr>
          <p:cNvPr id="5" name="Plassholder for tekst 4">
            <a:extLst>
              <a:ext uri="{FF2B5EF4-FFF2-40B4-BE49-F238E27FC236}">
                <a16:creationId xmlns:a16="http://schemas.microsoft.com/office/drawing/2014/main" id="{FCE3CCE0-4D77-3F42-8F02-7152CC2B8376}"/>
              </a:ext>
            </a:extLst>
          </p:cNvPr>
          <p:cNvSpPr>
            <a:spLocks noGrp="1"/>
          </p:cNvSpPr>
          <p:nvPr>
            <p:ph type="body" sz="quarter" idx="4294967295"/>
          </p:nvPr>
        </p:nvSpPr>
        <p:spPr>
          <a:xfrm>
            <a:off x="6270625" y="1316038"/>
            <a:ext cx="5921375" cy="461962"/>
          </a:xfrm>
        </p:spPr>
        <p:txBody>
          <a:bodyPr wrap="square">
            <a:normAutofit/>
          </a:bodyPr>
          <a:lstStyle/>
          <a:p>
            <a:pPr>
              <a:spcAft>
                <a:spcPts val="600"/>
              </a:spcAft>
            </a:pPr>
            <a:r>
              <a:rPr lang="nb-NO"/>
              <a:t>Tre nye regionale planer </a:t>
            </a:r>
          </a:p>
        </p:txBody>
      </p:sp>
      <p:sp>
        <p:nvSpPr>
          <p:cNvPr id="6" name="TekstSylinder 5">
            <a:extLst>
              <a:ext uri="{FF2B5EF4-FFF2-40B4-BE49-F238E27FC236}">
                <a16:creationId xmlns:a16="http://schemas.microsoft.com/office/drawing/2014/main" id="{6A904321-FF97-440D-BB36-65D912862F9B}"/>
              </a:ext>
            </a:extLst>
          </p:cNvPr>
          <p:cNvSpPr txBox="1"/>
          <p:nvPr/>
        </p:nvSpPr>
        <p:spPr>
          <a:xfrm>
            <a:off x="6014302" y="5705993"/>
            <a:ext cx="3921523" cy="646331"/>
          </a:xfrm>
          <a:prstGeom prst="rect">
            <a:avLst/>
          </a:prstGeom>
          <a:noFill/>
          <a:ln>
            <a:solidFill>
              <a:schemeClr val="tx1"/>
            </a:solidFill>
          </a:ln>
        </p:spPr>
        <p:txBody>
          <a:bodyPr wrap="none" rtlCol="0">
            <a:spAutoFit/>
          </a:bodyPr>
          <a:lstStyle/>
          <a:p>
            <a:r>
              <a:rPr lang="nb-NO" sz="1800" dirty="0"/>
              <a:t>Nåværende regional planer gjelder til de</a:t>
            </a:r>
          </a:p>
          <a:p>
            <a:r>
              <a:rPr lang="nb-NO" sz="1800" dirty="0"/>
              <a:t>blir opphevet eller erstattet av nye</a:t>
            </a:r>
          </a:p>
        </p:txBody>
      </p:sp>
      <p:pic>
        <p:nvPicPr>
          <p:cNvPr id="1026" name="Picture 2" descr="Kart over Viken fylke med kommuner fra 2020 - Klikk for stort bilde">
            <a:extLst>
              <a:ext uri="{FF2B5EF4-FFF2-40B4-BE49-F238E27FC236}">
                <a16:creationId xmlns:a16="http://schemas.microsoft.com/office/drawing/2014/main" id="{F073E1F3-363D-4970-BA61-929C9A26F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36579"/>
            <a:ext cx="4980240" cy="4980240"/>
          </a:xfrm>
          <a:prstGeom prst="rect">
            <a:avLst/>
          </a:prstGeom>
          <a:noFill/>
          <a:extLst>
            <a:ext uri="{909E8E84-426E-40DD-AFC4-6F175D3DCCD1}">
              <a14:hiddenFill xmlns:a14="http://schemas.microsoft.com/office/drawing/2010/main">
                <a:solidFill>
                  <a:srgbClr val="FFFFFF"/>
                </a:solidFill>
              </a14:hiddenFill>
            </a:ext>
          </a:extLst>
        </p:spPr>
      </p:pic>
      <p:pic>
        <p:nvPicPr>
          <p:cNvPr id="7" name="Bilde 6">
            <a:extLst>
              <a:ext uri="{FF2B5EF4-FFF2-40B4-BE49-F238E27FC236}">
                <a16:creationId xmlns:a16="http://schemas.microsoft.com/office/drawing/2014/main" id="{2E2094F4-DBCA-49E3-9EE3-6138537F2E1B}"/>
              </a:ext>
            </a:extLst>
          </p:cNvPr>
          <p:cNvPicPr>
            <a:picLocks noChangeAspect="1"/>
          </p:cNvPicPr>
          <p:nvPr/>
        </p:nvPicPr>
        <p:blipFill>
          <a:blip r:embed="rId3"/>
          <a:stretch>
            <a:fillRect/>
          </a:stretch>
        </p:blipFill>
        <p:spPr>
          <a:xfrm>
            <a:off x="9154500" y="6398490"/>
            <a:ext cx="3037500" cy="180000"/>
          </a:xfrm>
          <a:prstGeom prst="rect">
            <a:avLst/>
          </a:prstGeom>
        </p:spPr>
      </p:pic>
    </p:spTree>
    <p:extLst>
      <p:ext uri="{BB962C8B-B14F-4D97-AF65-F5344CB8AC3E}">
        <p14:creationId xmlns:p14="http://schemas.microsoft.com/office/powerpoint/2010/main" val="536865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477D7251-BE09-46E8-9299-8750EA1939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692" y="2276856"/>
            <a:ext cx="11024616" cy="1152144"/>
          </a:xfrm>
          <a:prstGeom prst="rect">
            <a:avLst/>
          </a:prstGeom>
        </p:spPr>
      </p:pic>
    </p:spTree>
    <p:extLst>
      <p:ext uri="{BB962C8B-B14F-4D97-AF65-F5344CB8AC3E}">
        <p14:creationId xmlns:p14="http://schemas.microsoft.com/office/powerpoint/2010/main" val="4228597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a:extLst>
              <a:ext uri="{FF2B5EF4-FFF2-40B4-BE49-F238E27FC236}">
                <a16:creationId xmlns:a16="http://schemas.microsoft.com/office/drawing/2014/main" id="{2C0D87F0-8953-F14A-BCBA-0DE04870178A}"/>
              </a:ext>
            </a:extLst>
          </p:cNvPr>
          <p:cNvSpPr>
            <a:spLocks noGrp="1"/>
          </p:cNvSpPr>
          <p:nvPr>
            <p:ph type="sldNum" sz="quarter" idx="12"/>
          </p:nvPr>
        </p:nvSpPr>
        <p:spPr/>
        <p:txBody>
          <a:bodyPr/>
          <a:lstStyle/>
          <a:p>
            <a:r>
              <a:rPr lang="nb-NO"/>
              <a:t>Side </a:t>
            </a:r>
            <a:fld id="{FBDFE5B2-30AA-4B07-A289-8689B0294A66}" type="slidenum">
              <a:rPr lang="nb-NO" smtClean="0"/>
              <a:pPr/>
              <a:t>24</a:t>
            </a:fld>
            <a:endParaRPr lang="nb-NO"/>
          </a:p>
        </p:txBody>
      </p:sp>
      <p:sp>
        <p:nvSpPr>
          <p:cNvPr id="5" name="Plassholder for tekst 4">
            <a:extLst>
              <a:ext uri="{FF2B5EF4-FFF2-40B4-BE49-F238E27FC236}">
                <a16:creationId xmlns:a16="http://schemas.microsoft.com/office/drawing/2014/main" id="{56FD3402-24CB-EC44-A871-21DD08F18D2E}"/>
              </a:ext>
            </a:extLst>
          </p:cNvPr>
          <p:cNvSpPr>
            <a:spLocks noGrp="1"/>
          </p:cNvSpPr>
          <p:nvPr>
            <p:ph type="body" sz="quarter" idx="13"/>
          </p:nvPr>
        </p:nvSpPr>
        <p:spPr>
          <a:xfrm>
            <a:off x="1077434" y="1316025"/>
            <a:ext cx="2123015" cy="1384995"/>
          </a:xfrm>
        </p:spPr>
        <p:txBody>
          <a:bodyPr/>
          <a:lstStyle/>
          <a:p>
            <a:r>
              <a:rPr lang="nb-NO" sz="1800" b="1" i="1" dirty="0"/>
              <a:t>Regional plan for areal og mobilitet:</a:t>
            </a:r>
          </a:p>
          <a:p>
            <a:r>
              <a:rPr lang="nb-NO" sz="1800" b="1" i="1" dirty="0"/>
              <a:t>Tabelloversikt over temaer som skal ivaretas i regional plan </a:t>
            </a:r>
            <a:endParaRPr lang="nb-NO" sz="1800" dirty="0"/>
          </a:p>
        </p:txBody>
      </p:sp>
      <p:pic>
        <p:nvPicPr>
          <p:cNvPr id="6" name="Bilde 5">
            <a:extLst>
              <a:ext uri="{FF2B5EF4-FFF2-40B4-BE49-F238E27FC236}">
                <a16:creationId xmlns:a16="http://schemas.microsoft.com/office/drawing/2014/main" id="{814EED17-1CE3-4797-B38B-FAFC516D21AD}"/>
              </a:ext>
            </a:extLst>
          </p:cNvPr>
          <p:cNvPicPr>
            <a:picLocks noChangeAspect="1"/>
          </p:cNvPicPr>
          <p:nvPr/>
        </p:nvPicPr>
        <p:blipFill>
          <a:blip r:embed="rId3"/>
          <a:stretch>
            <a:fillRect/>
          </a:stretch>
        </p:blipFill>
        <p:spPr>
          <a:xfrm>
            <a:off x="4103511" y="0"/>
            <a:ext cx="5113979" cy="6858000"/>
          </a:xfrm>
          <a:prstGeom prst="rect">
            <a:avLst/>
          </a:prstGeom>
        </p:spPr>
      </p:pic>
      <p:pic>
        <p:nvPicPr>
          <p:cNvPr id="2" name="Bilde 1">
            <a:extLst>
              <a:ext uri="{FF2B5EF4-FFF2-40B4-BE49-F238E27FC236}">
                <a16:creationId xmlns:a16="http://schemas.microsoft.com/office/drawing/2014/main" id="{0A6F6DA2-AFCA-4A27-8440-A4494BE0F4DF}"/>
              </a:ext>
            </a:extLst>
          </p:cNvPr>
          <p:cNvPicPr>
            <a:picLocks noChangeAspect="1"/>
          </p:cNvPicPr>
          <p:nvPr/>
        </p:nvPicPr>
        <p:blipFill>
          <a:blip r:embed="rId4"/>
          <a:stretch>
            <a:fillRect/>
          </a:stretch>
        </p:blipFill>
        <p:spPr>
          <a:xfrm>
            <a:off x="9154500" y="6398490"/>
            <a:ext cx="3037500" cy="180000"/>
          </a:xfrm>
          <a:prstGeom prst="rect">
            <a:avLst/>
          </a:prstGeom>
        </p:spPr>
      </p:pic>
    </p:spTree>
    <p:extLst>
      <p:ext uri="{BB962C8B-B14F-4D97-AF65-F5344CB8AC3E}">
        <p14:creationId xmlns:p14="http://schemas.microsoft.com/office/powerpoint/2010/main" val="4139204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0310B1-0F66-43EE-B46A-C5F68AF3CBE4}"/>
              </a:ext>
            </a:extLst>
          </p:cNvPr>
          <p:cNvSpPr>
            <a:spLocks noGrp="1"/>
          </p:cNvSpPr>
          <p:nvPr>
            <p:ph type="title"/>
          </p:nvPr>
        </p:nvSpPr>
        <p:spPr>
          <a:xfrm>
            <a:off x="612843" y="496112"/>
            <a:ext cx="6474710" cy="829020"/>
          </a:xfrm>
        </p:spPr>
        <p:txBody>
          <a:bodyPr anchor="ctr">
            <a:normAutofit/>
          </a:bodyPr>
          <a:lstStyle/>
          <a:p>
            <a:pPr>
              <a:lnSpc>
                <a:spcPct val="90000"/>
              </a:lnSpc>
            </a:pPr>
            <a:r>
              <a:rPr lang="nb-NO" sz="2400" dirty="0"/>
              <a:t>Høringsskjema: Spørsmål å vurdere for høringsinstansene</a:t>
            </a:r>
          </a:p>
        </p:txBody>
      </p:sp>
      <p:sp>
        <p:nvSpPr>
          <p:cNvPr id="3" name="Plassholder for innhold 2">
            <a:extLst>
              <a:ext uri="{FF2B5EF4-FFF2-40B4-BE49-F238E27FC236}">
                <a16:creationId xmlns:a16="http://schemas.microsoft.com/office/drawing/2014/main" id="{39116A35-39DF-47A4-8EB4-CD41B27BEFB0}"/>
              </a:ext>
            </a:extLst>
          </p:cNvPr>
          <p:cNvSpPr>
            <a:spLocks noGrp="1"/>
          </p:cNvSpPr>
          <p:nvPr>
            <p:ph idx="1"/>
          </p:nvPr>
        </p:nvSpPr>
        <p:spPr>
          <a:xfrm>
            <a:off x="289494" y="1652946"/>
            <a:ext cx="7171620" cy="4008551"/>
          </a:xfrm>
        </p:spPr>
        <p:txBody>
          <a:bodyPr>
            <a:normAutofit/>
          </a:bodyPr>
          <a:lstStyle/>
          <a:p>
            <a:pPr algn="l">
              <a:buFont typeface="Arial" panose="020B0604020202020204" pitchFamily="34" charset="0"/>
              <a:buChar char="•"/>
            </a:pPr>
            <a:r>
              <a:rPr lang="nb-NO" sz="2000" b="0" i="0" dirty="0">
                <a:solidFill>
                  <a:schemeClr val="tx1"/>
                </a:solidFill>
                <a:effectLst/>
                <a:latin typeface="petala-pro"/>
              </a:rPr>
              <a:t>Bidrar de langsiktige utviklingsmålene til å gi en tydelig og helhetlig retning for samfunnsutviklingen i Viken?</a:t>
            </a:r>
          </a:p>
          <a:p>
            <a:pPr algn="l">
              <a:buFont typeface="Arial" panose="020B0604020202020204" pitchFamily="34" charset="0"/>
              <a:buChar char="•"/>
            </a:pPr>
            <a:r>
              <a:rPr lang="nb-NO" sz="2000" b="0" i="0" dirty="0">
                <a:solidFill>
                  <a:schemeClr val="tx1"/>
                </a:solidFill>
                <a:effectLst/>
                <a:latin typeface="petala-pro"/>
              </a:rPr>
              <a:t>Samsvarer målene for de ulike innsatsområdene med de regionale utfordringene og mulighetene i Viken, slik du/dere opplever dem?</a:t>
            </a:r>
          </a:p>
          <a:p>
            <a:pPr algn="l">
              <a:buFont typeface="Arial" panose="020B0604020202020204" pitchFamily="34" charset="0"/>
              <a:buChar char="•"/>
            </a:pPr>
            <a:r>
              <a:rPr lang="nb-NO" sz="2000" b="0" i="0" dirty="0">
                <a:solidFill>
                  <a:schemeClr val="tx1"/>
                </a:solidFill>
                <a:effectLst/>
                <a:latin typeface="petala-pro"/>
              </a:rPr>
              <a:t>Samsvarer forslagene til nye regionale planer i Viken med </a:t>
            </a:r>
            <a:r>
              <a:rPr lang="nb-NO" sz="2000" b="0" i="0" dirty="0" err="1">
                <a:solidFill>
                  <a:schemeClr val="tx1"/>
                </a:solidFill>
                <a:effectLst/>
                <a:latin typeface="petala-pro"/>
              </a:rPr>
              <a:t>vikensamfunnets</a:t>
            </a:r>
            <a:r>
              <a:rPr lang="nb-NO" sz="2000" b="0" i="0" dirty="0">
                <a:solidFill>
                  <a:schemeClr val="tx1"/>
                </a:solidFill>
                <a:effectLst/>
                <a:latin typeface="petala-pro"/>
              </a:rPr>
              <a:t> utfordringer og muligheter, og er temaene i de regionale planene relevante?</a:t>
            </a:r>
          </a:p>
          <a:p>
            <a:pPr algn="l">
              <a:buFont typeface="Arial" panose="020B0604020202020204" pitchFamily="34" charset="0"/>
              <a:buChar char="•"/>
            </a:pPr>
            <a:r>
              <a:rPr lang="nb-NO" sz="2000" b="0" i="0" dirty="0">
                <a:solidFill>
                  <a:schemeClr val="tx1"/>
                </a:solidFill>
                <a:effectLst/>
                <a:latin typeface="petala-pro"/>
              </a:rPr>
              <a:t>Har du/dere andre merknader eller kommentarer?</a:t>
            </a:r>
          </a:p>
          <a:p>
            <a:pPr>
              <a:lnSpc>
                <a:spcPct val="100000"/>
              </a:lnSpc>
            </a:pPr>
            <a:endParaRPr lang="nb-NO" sz="1200" dirty="0"/>
          </a:p>
        </p:txBody>
      </p:sp>
      <p:sp>
        <p:nvSpPr>
          <p:cNvPr id="5" name="Plassholder for tekst 4">
            <a:extLst>
              <a:ext uri="{FF2B5EF4-FFF2-40B4-BE49-F238E27FC236}">
                <a16:creationId xmlns:a16="http://schemas.microsoft.com/office/drawing/2014/main" id="{D0CD9782-5F57-41F0-BA3D-552E3C71D4AA}"/>
              </a:ext>
            </a:extLst>
          </p:cNvPr>
          <p:cNvSpPr>
            <a:spLocks noGrp="1"/>
          </p:cNvSpPr>
          <p:nvPr>
            <p:ph type="body" sz="quarter" idx="13"/>
          </p:nvPr>
        </p:nvSpPr>
        <p:spPr>
          <a:xfrm>
            <a:off x="1077434" y="1316025"/>
            <a:ext cx="5818500" cy="461665"/>
          </a:xfrm>
        </p:spPr>
        <p:txBody>
          <a:bodyPr>
            <a:normAutofit/>
          </a:bodyPr>
          <a:lstStyle/>
          <a:p>
            <a:pPr>
              <a:spcAft>
                <a:spcPts val="600"/>
              </a:spcAft>
            </a:pPr>
            <a:r>
              <a:rPr lang="nb-NO"/>
              <a:t> </a:t>
            </a:r>
          </a:p>
        </p:txBody>
      </p:sp>
      <p:pic>
        <p:nvPicPr>
          <p:cNvPr id="7" name="Bilde 6">
            <a:extLst>
              <a:ext uri="{FF2B5EF4-FFF2-40B4-BE49-F238E27FC236}">
                <a16:creationId xmlns:a16="http://schemas.microsoft.com/office/drawing/2014/main" id="{DC4DEE73-E654-4EC6-A000-85B630E52BE0}"/>
              </a:ext>
            </a:extLst>
          </p:cNvPr>
          <p:cNvPicPr>
            <a:picLocks noChangeAspect="1"/>
          </p:cNvPicPr>
          <p:nvPr/>
        </p:nvPicPr>
        <p:blipFill>
          <a:blip r:embed="rId2"/>
          <a:stretch>
            <a:fillRect/>
          </a:stretch>
        </p:blipFill>
        <p:spPr>
          <a:xfrm>
            <a:off x="7652733" y="422862"/>
            <a:ext cx="4539267" cy="6012275"/>
          </a:xfrm>
          <a:prstGeom prst="rect">
            <a:avLst/>
          </a:prstGeom>
          <a:noFill/>
        </p:spPr>
      </p:pic>
      <p:sp>
        <p:nvSpPr>
          <p:cNvPr id="4" name="Plassholder for lysbildenummer 3" hidden="1">
            <a:extLst>
              <a:ext uri="{FF2B5EF4-FFF2-40B4-BE49-F238E27FC236}">
                <a16:creationId xmlns:a16="http://schemas.microsoft.com/office/drawing/2014/main" id="{49BB6689-4C95-4AC4-B3A9-11AC8F9A805D}"/>
              </a:ext>
            </a:extLst>
          </p:cNvPr>
          <p:cNvSpPr>
            <a:spLocks noGrp="1"/>
          </p:cNvSpPr>
          <p:nvPr>
            <p:ph type="sldNum" sz="quarter" idx="12"/>
          </p:nvPr>
        </p:nvSpPr>
        <p:spPr/>
        <p:txBody>
          <a:bodyPr/>
          <a:lstStyle/>
          <a:p>
            <a:pPr>
              <a:spcAft>
                <a:spcPts val="600"/>
              </a:spcAft>
            </a:pPr>
            <a:r>
              <a:rPr lang="nb-NO"/>
              <a:t>Side </a:t>
            </a:r>
            <a:fld id="{FBDFE5B2-30AA-4B07-A289-8689B0294A66}" type="slidenum">
              <a:rPr lang="nb-NO" smtClean="0"/>
              <a:pPr>
                <a:spcAft>
                  <a:spcPts val="600"/>
                </a:spcAft>
              </a:pPr>
              <a:t>25</a:t>
            </a:fld>
            <a:endParaRPr lang="nb-NO"/>
          </a:p>
        </p:txBody>
      </p:sp>
    </p:spTree>
    <p:extLst>
      <p:ext uri="{BB962C8B-B14F-4D97-AF65-F5344CB8AC3E}">
        <p14:creationId xmlns:p14="http://schemas.microsoft.com/office/powerpoint/2010/main" val="2422892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4E1AD-C05C-4358-9B82-55AAFCE014AC}"/>
              </a:ext>
            </a:extLst>
          </p:cNvPr>
          <p:cNvSpPr>
            <a:spLocks noGrp="1"/>
          </p:cNvSpPr>
          <p:nvPr>
            <p:ph type="title"/>
          </p:nvPr>
        </p:nvSpPr>
        <p:spPr>
          <a:xfrm>
            <a:off x="879106" y="940863"/>
            <a:ext cx="10076286" cy="634789"/>
          </a:xfrm>
        </p:spPr>
        <p:txBody>
          <a:bodyPr/>
          <a:lstStyle/>
          <a:p>
            <a:r>
              <a:rPr lang="nb-NO" sz="4100">
                <a:ea typeface="+mj-lt"/>
                <a:cs typeface="+mj-lt"/>
              </a:rPr>
              <a:t>Gjennomføring og videre planarbeid</a:t>
            </a:r>
            <a:endParaRPr lang="en-US" sz="4100">
              <a:ea typeface="+mj-lt"/>
              <a:cs typeface="+mj-lt"/>
            </a:endParaRPr>
          </a:p>
          <a:p>
            <a:endParaRPr lang="en-US" sz="4100">
              <a:cs typeface="Calibri"/>
            </a:endParaRPr>
          </a:p>
        </p:txBody>
      </p:sp>
      <p:sp>
        <p:nvSpPr>
          <p:cNvPr id="3" name="Content Placeholder 2">
            <a:extLst>
              <a:ext uri="{FF2B5EF4-FFF2-40B4-BE49-F238E27FC236}">
                <a16:creationId xmlns:a16="http://schemas.microsoft.com/office/drawing/2014/main" id="{3315D736-D55C-41E1-9B90-84B1A1400AB9}"/>
              </a:ext>
            </a:extLst>
          </p:cNvPr>
          <p:cNvSpPr>
            <a:spLocks noGrp="1"/>
          </p:cNvSpPr>
          <p:nvPr>
            <p:ph idx="1"/>
          </p:nvPr>
        </p:nvSpPr>
        <p:spPr/>
        <p:txBody>
          <a:bodyPr vert="horz" lIns="0" tIns="0" rIns="0" bIns="0" rtlCol="0" anchor="t">
            <a:normAutofit/>
          </a:bodyPr>
          <a:lstStyle/>
          <a:p>
            <a:pPr marL="235585" indent="-235585">
              <a:lnSpc>
                <a:spcPct val="100000"/>
              </a:lnSpc>
            </a:pPr>
            <a:r>
              <a:rPr lang="nb-NO" sz="2000">
                <a:ea typeface="+mn-lt"/>
                <a:cs typeface="+mn-lt"/>
              </a:rPr>
              <a:t>Endelig vedtak av hvilke planer som skal utarbeides </a:t>
            </a:r>
            <a:endParaRPr lang="en-US" sz="2000">
              <a:ea typeface="+mn-lt"/>
              <a:cs typeface="+mn-lt"/>
            </a:endParaRPr>
          </a:p>
          <a:p>
            <a:pPr marL="503555" lvl="1" indent="-267335">
              <a:lnSpc>
                <a:spcPct val="100000"/>
              </a:lnSpc>
            </a:pPr>
            <a:r>
              <a:rPr lang="nb-NO" sz="2000">
                <a:ea typeface="+mn-lt"/>
                <a:cs typeface="+mn-lt"/>
              </a:rPr>
              <a:t>Høringsfrist 25. September </a:t>
            </a:r>
          </a:p>
          <a:p>
            <a:pPr marL="503555" lvl="1" indent="-267335">
              <a:lnSpc>
                <a:spcPct val="100000"/>
              </a:lnSpc>
            </a:pPr>
            <a:r>
              <a:rPr lang="nb-NO" sz="2000">
                <a:ea typeface="+mn-lt"/>
                <a:cs typeface="+mn-lt"/>
              </a:rPr>
              <a:t>Behandling i fylkestinget 17. desember</a:t>
            </a:r>
          </a:p>
          <a:p>
            <a:pPr marL="235585" indent="-235585">
              <a:lnSpc>
                <a:spcPct val="100000"/>
              </a:lnSpc>
            </a:pPr>
            <a:r>
              <a:rPr lang="nb-NO" sz="2000">
                <a:ea typeface="+mn-lt"/>
                <a:cs typeface="+mn-lt"/>
              </a:rPr>
              <a:t>Hva skjer etter regional planstrategi er vedtatt</a:t>
            </a:r>
          </a:p>
          <a:p>
            <a:pPr marL="503555" lvl="1" indent="-267335">
              <a:lnSpc>
                <a:spcPct val="100000"/>
              </a:lnSpc>
            </a:pPr>
            <a:r>
              <a:rPr lang="nb-NO" sz="2000">
                <a:ea typeface="+mn-lt"/>
                <a:cs typeface="+mn-lt"/>
              </a:rPr>
              <a:t>Felles oppstart av vedtatte regionale planer</a:t>
            </a:r>
            <a:endParaRPr lang="en-US" sz="2000">
              <a:ea typeface="+mn-lt"/>
              <a:cs typeface="+mn-lt"/>
            </a:endParaRPr>
          </a:p>
          <a:p>
            <a:pPr marL="503555" lvl="1" indent="-267335">
              <a:lnSpc>
                <a:spcPct val="100000"/>
              </a:lnSpc>
              <a:buFont typeface="Calibri Light" panose="020B0604020202020204" pitchFamily="34" charset="0"/>
              <a:buChar char="–"/>
            </a:pPr>
            <a:r>
              <a:rPr lang="nb-NO" sz="2000">
                <a:ea typeface="+mn-lt"/>
                <a:cs typeface="+mn-lt"/>
              </a:rPr>
              <a:t>Planprogram og felles metodikk</a:t>
            </a:r>
            <a:endParaRPr lang="en-US" sz="2000">
              <a:ea typeface="+mn-lt"/>
              <a:cs typeface="+mn-lt"/>
            </a:endParaRPr>
          </a:p>
          <a:p>
            <a:pPr marL="503555" lvl="1" indent="-267335">
              <a:lnSpc>
                <a:spcPct val="100000"/>
              </a:lnSpc>
              <a:buFont typeface="Calibri Light" panose="020B0604020202020204" pitchFamily="34" charset="0"/>
              <a:buChar char="–"/>
            </a:pPr>
            <a:r>
              <a:rPr lang="nb-NO" sz="2000">
                <a:ea typeface="+mn-lt"/>
                <a:cs typeface="+mn-lt"/>
              </a:rPr>
              <a:t>Ta stilling til partnerskap, prosjekt, nettverk</a:t>
            </a:r>
            <a:endParaRPr lang="en-US" sz="2000">
              <a:ea typeface="+mn-lt"/>
              <a:cs typeface="+mn-lt"/>
            </a:endParaRPr>
          </a:p>
          <a:p>
            <a:pPr marL="235585" indent="-235585">
              <a:lnSpc>
                <a:spcPct val="100000"/>
              </a:lnSpc>
            </a:pPr>
            <a:r>
              <a:rPr lang="nb-NO" sz="2000">
                <a:ea typeface="+mn-lt"/>
                <a:cs typeface="+mn-lt"/>
              </a:rPr>
              <a:t>Bred involvering og samarbeid</a:t>
            </a:r>
          </a:p>
          <a:p>
            <a:pPr marL="235585" indent="-235585">
              <a:lnSpc>
                <a:spcPct val="100000"/>
              </a:lnSpc>
            </a:pPr>
            <a:r>
              <a:rPr lang="nb-NO" sz="2000">
                <a:ea typeface="+mn-lt"/>
                <a:cs typeface="+mn-lt"/>
              </a:rPr>
              <a:t>Ønske om effektive planprosesser som dra nytte av Viken-partnerskapet</a:t>
            </a:r>
            <a:endParaRPr lang="nb-NO" sz="2000">
              <a:cs typeface="Calibri Light"/>
            </a:endParaRPr>
          </a:p>
        </p:txBody>
      </p:sp>
      <p:pic>
        <p:nvPicPr>
          <p:cNvPr id="8" name="Bilde 7">
            <a:extLst>
              <a:ext uri="{FF2B5EF4-FFF2-40B4-BE49-F238E27FC236}">
                <a16:creationId xmlns:a16="http://schemas.microsoft.com/office/drawing/2014/main" id="{92F04C6D-7D32-42CA-BDFC-7520D99E16C3}"/>
              </a:ext>
            </a:extLst>
          </p:cNvPr>
          <p:cNvPicPr>
            <a:picLocks noChangeAspect="1"/>
          </p:cNvPicPr>
          <p:nvPr/>
        </p:nvPicPr>
        <p:blipFill>
          <a:blip r:embed="rId2"/>
          <a:stretch>
            <a:fillRect/>
          </a:stretch>
        </p:blipFill>
        <p:spPr>
          <a:xfrm>
            <a:off x="9154500" y="6398490"/>
            <a:ext cx="3037500" cy="180000"/>
          </a:xfrm>
          <a:prstGeom prst="rect">
            <a:avLst/>
          </a:prstGeom>
        </p:spPr>
      </p:pic>
    </p:spTree>
    <p:extLst>
      <p:ext uri="{BB962C8B-B14F-4D97-AF65-F5344CB8AC3E}">
        <p14:creationId xmlns:p14="http://schemas.microsoft.com/office/powerpoint/2010/main" val="2122649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E5A46A-A3E6-4DD0-8288-D37C9201C8B1}"/>
              </a:ext>
            </a:extLst>
          </p:cNvPr>
          <p:cNvSpPr>
            <a:spLocks noGrp="1"/>
          </p:cNvSpPr>
          <p:nvPr>
            <p:ph type="ctrTitle"/>
          </p:nvPr>
        </p:nvSpPr>
        <p:spPr>
          <a:xfrm>
            <a:off x="997895" y="3127720"/>
            <a:ext cx="9805222" cy="1661993"/>
          </a:xfrm>
        </p:spPr>
        <p:txBody>
          <a:bodyPr/>
          <a:lstStyle/>
          <a:p>
            <a:r>
              <a:rPr lang="nb-NO" sz="5400"/>
              <a:t>Les mer om høringen: </a:t>
            </a:r>
            <a:r>
              <a:rPr lang="nb-NO" sz="5400" b="1">
                <a:solidFill>
                  <a:srgbClr val="002060"/>
                </a:solidFill>
                <a:hlinkClick r:id="rId2">
                  <a:extLst>
                    <a:ext uri="{A12FA001-AC4F-418D-AE19-62706E023703}">
                      <ahyp:hlinkClr xmlns:ahyp="http://schemas.microsoft.com/office/drawing/2018/hyperlinkcolor" val="tx"/>
                    </a:ext>
                  </a:extLst>
                </a:hlinkClick>
              </a:rPr>
              <a:t>https://viken.no/horing-rps</a:t>
            </a:r>
            <a:endParaRPr lang="nb-NO" sz="5400"/>
          </a:p>
        </p:txBody>
      </p:sp>
    </p:spTree>
    <p:extLst>
      <p:ext uri="{BB962C8B-B14F-4D97-AF65-F5344CB8AC3E}">
        <p14:creationId xmlns:p14="http://schemas.microsoft.com/office/powerpoint/2010/main" val="866591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C1CE6F2-690E-4DF8-BAB0-DE0CF4E2841E}"/>
              </a:ext>
            </a:extLst>
          </p:cNvPr>
          <p:cNvSpPr>
            <a:spLocks noGrp="1"/>
          </p:cNvSpPr>
          <p:nvPr>
            <p:ph type="title"/>
          </p:nvPr>
        </p:nvSpPr>
        <p:spPr>
          <a:xfrm>
            <a:off x="309833" y="143809"/>
            <a:ext cx="10515600" cy="1325563"/>
          </a:xfrm>
        </p:spPr>
        <p:txBody>
          <a:bodyPr/>
          <a:lstStyle/>
          <a:p>
            <a:pPr algn="ctr"/>
            <a:r>
              <a:rPr lang="nb-NO" dirty="0"/>
              <a:t>Tidslinje for arbeidet med RPS</a:t>
            </a:r>
          </a:p>
        </p:txBody>
      </p:sp>
      <p:pic>
        <p:nvPicPr>
          <p:cNvPr id="10" name="Bilde 9" descr="Et bilde som inneholder skjermbilde&#10;&#10;Automatisk generert beskrivelse">
            <a:extLst>
              <a:ext uri="{FF2B5EF4-FFF2-40B4-BE49-F238E27FC236}">
                <a16:creationId xmlns:a16="http://schemas.microsoft.com/office/drawing/2014/main" id="{C1EF7F69-0083-4312-A790-70179BB8F4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524" y="2459736"/>
            <a:ext cx="10664952" cy="1938528"/>
          </a:xfrm>
          <a:prstGeom prst="rect">
            <a:avLst/>
          </a:prstGeom>
        </p:spPr>
      </p:pic>
      <p:pic>
        <p:nvPicPr>
          <p:cNvPr id="11" name="Bilde 10">
            <a:extLst>
              <a:ext uri="{FF2B5EF4-FFF2-40B4-BE49-F238E27FC236}">
                <a16:creationId xmlns:a16="http://schemas.microsoft.com/office/drawing/2014/main" id="{CCA1875C-29A2-4325-A05D-395177FBC424}"/>
              </a:ext>
            </a:extLst>
          </p:cNvPr>
          <p:cNvPicPr>
            <a:picLocks noChangeAspect="1"/>
          </p:cNvPicPr>
          <p:nvPr/>
        </p:nvPicPr>
        <p:blipFill>
          <a:blip r:embed="rId4"/>
          <a:stretch>
            <a:fillRect/>
          </a:stretch>
        </p:blipFill>
        <p:spPr>
          <a:xfrm rot="20763361">
            <a:off x="1578804" y="1974287"/>
            <a:ext cx="903119" cy="1279917"/>
          </a:xfrm>
          <a:prstGeom prst="rect">
            <a:avLst/>
          </a:prstGeom>
          <a:ln w="3175">
            <a:solidFill>
              <a:schemeClr val="bg2">
                <a:lumMod val="75000"/>
              </a:schemeClr>
            </a:solidFill>
          </a:ln>
        </p:spPr>
      </p:pic>
      <p:pic>
        <p:nvPicPr>
          <p:cNvPr id="3" name="Bilde 2">
            <a:extLst>
              <a:ext uri="{FF2B5EF4-FFF2-40B4-BE49-F238E27FC236}">
                <a16:creationId xmlns:a16="http://schemas.microsoft.com/office/drawing/2014/main" id="{E669A10A-A6C8-48DF-92F6-EA280817DCBB}"/>
              </a:ext>
            </a:extLst>
          </p:cNvPr>
          <p:cNvPicPr>
            <a:picLocks noChangeAspect="1"/>
          </p:cNvPicPr>
          <p:nvPr/>
        </p:nvPicPr>
        <p:blipFill>
          <a:blip r:embed="rId5"/>
          <a:stretch>
            <a:fillRect/>
          </a:stretch>
        </p:blipFill>
        <p:spPr>
          <a:xfrm>
            <a:off x="9154500" y="6398490"/>
            <a:ext cx="3037500" cy="180000"/>
          </a:xfrm>
          <a:prstGeom prst="rect">
            <a:avLst/>
          </a:prstGeom>
        </p:spPr>
      </p:pic>
    </p:spTree>
    <p:extLst>
      <p:ext uri="{BB962C8B-B14F-4D97-AF65-F5344CB8AC3E}">
        <p14:creationId xmlns:p14="http://schemas.microsoft.com/office/powerpoint/2010/main" val="3970412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28320722-70EB-4D2B-9297-7645D614E36A}"/>
              </a:ext>
            </a:extLst>
          </p:cNvPr>
          <p:cNvSpPr>
            <a:spLocks noGrp="1"/>
          </p:cNvSpPr>
          <p:nvPr>
            <p:ph type="title"/>
          </p:nvPr>
        </p:nvSpPr>
        <p:spPr/>
        <p:txBody>
          <a:bodyPr/>
          <a:lstStyle/>
          <a:p>
            <a:r>
              <a:rPr lang="en-US" dirty="0"/>
              <a:t> </a:t>
            </a:r>
          </a:p>
        </p:txBody>
      </p:sp>
      <p:sp>
        <p:nvSpPr>
          <p:cNvPr id="2" name="Plassholder for lysbildenummer 1">
            <a:extLst>
              <a:ext uri="{FF2B5EF4-FFF2-40B4-BE49-F238E27FC236}">
                <a16:creationId xmlns:a16="http://schemas.microsoft.com/office/drawing/2014/main" id="{0522BED8-6981-4E4E-9C10-98C81F4D5745}"/>
              </a:ext>
            </a:extLst>
          </p:cNvPr>
          <p:cNvSpPr>
            <a:spLocks noGrp="1"/>
          </p:cNvSpPr>
          <p:nvPr>
            <p:ph type="sldNum" sz="quarter" idx="12"/>
          </p:nvPr>
        </p:nvSpPr>
        <p:spPr/>
        <p:txBody>
          <a:bodyPr vert="horz" lIns="0" tIns="0" rIns="0" bIns="0" rtlCol="0" anchor="ctr">
            <a:normAutofit/>
          </a:bodyPr>
          <a:lstStyle/>
          <a:p>
            <a:pPr>
              <a:spcAft>
                <a:spcPts val="600"/>
              </a:spcAft>
            </a:pPr>
            <a:r>
              <a:rPr lang="nb-NO"/>
              <a:t>Side </a:t>
            </a:r>
            <a:fld id="{FBDFE5B2-30AA-4B07-A289-8689B0294A66}" type="slidenum">
              <a:rPr lang="nb-NO" smtClean="0"/>
              <a:pPr>
                <a:spcAft>
                  <a:spcPts val="600"/>
                </a:spcAft>
              </a:pPr>
              <a:t>4</a:t>
            </a:fld>
            <a:endParaRPr lang="nb-NO"/>
          </a:p>
        </p:txBody>
      </p:sp>
      <p:sp>
        <p:nvSpPr>
          <p:cNvPr id="73" name="Text Placeholder 4">
            <a:extLst>
              <a:ext uri="{FF2B5EF4-FFF2-40B4-BE49-F238E27FC236}">
                <a16:creationId xmlns:a16="http://schemas.microsoft.com/office/drawing/2014/main" id="{DD55E4FD-9C59-44D0-94E0-F0EA54154CCA}"/>
              </a:ext>
            </a:extLst>
          </p:cNvPr>
          <p:cNvSpPr>
            <a:spLocks noGrp="1"/>
          </p:cNvSpPr>
          <p:nvPr>
            <p:ph type="body" sz="quarter" idx="13"/>
          </p:nvPr>
        </p:nvSpPr>
        <p:spPr/>
        <p:txBody>
          <a:bodyPr/>
          <a:lstStyle/>
          <a:p>
            <a:r>
              <a:rPr lang="en-US" dirty="0"/>
              <a:t> </a:t>
            </a:r>
          </a:p>
        </p:txBody>
      </p:sp>
      <p:sp>
        <p:nvSpPr>
          <p:cNvPr id="3" name="TekstSylinder 2">
            <a:extLst>
              <a:ext uri="{FF2B5EF4-FFF2-40B4-BE49-F238E27FC236}">
                <a16:creationId xmlns:a16="http://schemas.microsoft.com/office/drawing/2014/main" id="{B04123B7-231A-42FF-99F9-95FCE520B850}"/>
              </a:ext>
            </a:extLst>
          </p:cNvPr>
          <p:cNvSpPr txBox="1"/>
          <p:nvPr/>
        </p:nvSpPr>
        <p:spPr>
          <a:xfrm>
            <a:off x="1077434" y="1854741"/>
            <a:ext cx="5818500" cy="3148517"/>
          </a:xfrm>
          <a:prstGeom prst="rect">
            <a:avLst/>
          </a:prstGeom>
        </p:spPr>
        <p:txBody>
          <a:bodyPr vert="horz" lIns="0" tIns="0" rIns="0" bIns="0" rtlCol="0">
            <a:normAutofit fontScale="85000" lnSpcReduction="10000"/>
          </a:bodyPr>
          <a:lstStyle/>
          <a:p>
            <a:pPr defTabSz="914411">
              <a:lnSpc>
                <a:spcPct val="110000"/>
              </a:lnSpc>
              <a:spcAft>
                <a:spcPts val="600"/>
              </a:spcAft>
            </a:pPr>
            <a:r>
              <a:rPr lang="nb-NO" sz="2800" dirty="0">
                <a:solidFill>
                  <a:schemeClr val="tx2"/>
                </a:solidFill>
              </a:rPr>
              <a:t>Aktiv bruk av intern og ekstern referansegruppe</a:t>
            </a:r>
          </a:p>
          <a:p>
            <a:pPr marL="342900" indent="-342900" defTabSz="914411">
              <a:lnSpc>
                <a:spcPct val="110000"/>
              </a:lnSpc>
              <a:spcAft>
                <a:spcPts val="600"/>
              </a:spcAft>
              <a:buFont typeface="Arial" panose="020B0604020202020204" pitchFamily="34" charset="0"/>
              <a:buChar char="•"/>
            </a:pPr>
            <a:r>
              <a:rPr lang="nb-NO" sz="2250" dirty="0"/>
              <a:t>Intern referansegruppe med representanter fra alle rådsområder – ble brukt aktivt til å skrive selve dokumentet</a:t>
            </a:r>
          </a:p>
          <a:p>
            <a:pPr marL="342900" indent="-342900" defTabSz="914411">
              <a:lnSpc>
                <a:spcPct val="110000"/>
              </a:lnSpc>
              <a:spcAft>
                <a:spcPts val="600"/>
              </a:spcAft>
              <a:buFont typeface="Arial" panose="020B0604020202020204" pitchFamily="34" charset="0"/>
              <a:buChar char="•"/>
            </a:pPr>
            <a:r>
              <a:rPr lang="nb-NO" sz="2250" dirty="0"/>
              <a:t>Ekstern referansegruppe – viktig temperaturmåler for situasjonen hos våre samarbeidspartnere (NHO, LO, Bondelaget, Forskningsrådet, Fylkesmannen, NAF, Innovasjon Norge, medvirkningsorganene, KS, kommunerepresentant, NAV, Idrettsforbundet, Naturvernforbundet, NMBU, TØI, UN Global </a:t>
            </a:r>
            <a:r>
              <a:rPr lang="nb-NO" sz="2250" dirty="0" err="1"/>
              <a:t>compact</a:t>
            </a:r>
            <a:r>
              <a:rPr lang="nb-NO" sz="2250" dirty="0"/>
              <a:t>) </a:t>
            </a:r>
          </a:p>
        </p:txBody>
      </p:sp>
      <p:pic>
        <p:nvPicPr>
          <p:cNvPr id="4" name="Bilde 3">
            <a:extLst>
              <a:ext uri="{FF2B5EF4-FFF2-40B4-BE49-F238E27FC236}">
                <a16:creationId xmlns:a16="http://schemas.microsoft.com/office/drawing/2014/main" id="{06187D0D-61B9-4BCB-AEC2-C7393E5F5F64}"/>
              </a:ext>
            </a:extLst>
          </p:cNvPr>
          <p:cNvPicPr>
            <a:picLocks noChangeAspect="1"/>
          </p:cNvPicPr>
          <p:nvPr/>
        </p:nvPicPr>
        <p:blipFill>
          <a:blip r:embed="rId2"/>
          <a:stretch>
            <a:fillRect/>
          </a:stretch>
        </p:blipFill>
        <p:spPr>
          <a:xfrm>
            <a:off x="7332060" y="1646340"/>
            <a:ext cx="4859940" cy="3224424"/>
          </a:xfrm>
          <a:prstGeom prst="rect">
            <a:avLst/>
          </a:prstGeom>
        </p:spPr>
      </p:pic>
      <p:pic>
        <p:nvPicPr>
          <p:cNvPr id="6" name="Bilde 5">
            <a:extLst>
              <a:ext uri="{FF2B5EF4-FFF2-40B4-BE49-F238E27FC236}">
                <a16:creationId xmlns:a16="http://schemas.microsoft.com/office/drawing/2014/main" id="{138E163F-6D02-4081-998A-E41B860A383A}"/>
              </a:ext>
            </a:extLst>
          </p:cNvPr>
          <p:cNvPicPr>
            <a:picLocks noChangeAspect="1"/>
          </p:cNvPicPr>
          <p:nvPr/>
        </p:nvPicPr>
        <p:blipFill>
          <a:blip r:embed="rId3"/>
          <a:stretch>
            <a:fillRect/>
          </a:stretch>
        </p:blipFill>
        <p:spPr>
          <a:xfrm>
            <a:off x="9154500" y="6398490"/>
            <a:ext cx="3037500" cy="180000"/>
          </a:xfrm>
          <a:prstGeom prst="rect">
            <a:avLst/>
          </a:prstGeom>
        </p:spPr>
      </p:pic>
    </p:spTree>
    <p:extLst>
      <p:ext uri="{BB962C8B-B14F-4D97-AF65-F5344CB8AC3E}">
        <p14:creationId xmlns:p14="http://schemas.microsoft.com/office/powerpoint/2010/main" val="538659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2FEAAE-E50E-4D05-AC18-BAF2E9F2F5A5}"/>
              </a:ext>
            </a:extLst>
          </p:cNvPr>
          <p:cNvSpPr>
            <a:spLocks noGrp="1"/>
          </p:cNvSpPr>
          <p:nvPr>
            <p:ph type="title"/>
          </p:nvPr>
        </p:nvSpPr>
        <p:spPr/>
        <p:txBody>
          <a:bodyPr/>
          <a:lstStyle/>
          <a:p>
            <a:r>
              <a:rPr lang="nb-NO" dirty="0"/>
              <a:t>Konsekvenser av Covid-19</a:t>
            </a:r>
          </a:p>
        </p:txBody>
      </p:sp>
      <p:sp>
        <p:nvSpPr>
          <p:cNvPr id="3" name="Plassholder for lysbildenummer 2">
            <a:extLst>
              <a:ext uri="{FF2B5EF4-FFF2-40B4-BE49-F238E27FC236}">
                <a16:creationId xmlns:a16="http://schemas.microsoft.com/office/drawing/2014/main" id="{FBA4847C-1513-4003-95A1-D185EE42A52E}"/>
              </a:ext>
            </a:extLst>
          </p:cNvPr>
          <p:cNvSpPr>
            <a:spLocks noGrp="1"/>
          </p:cNvSpPr>
          <p:nvPr>
            <p:ph type="sldNum" sz="quarter" idx="12"/>
          </p:nvPr>
        </p:nvSpPr>
        <p:spPr/>
        <p:txBody>
          <a:bodyPr/>
          <a:lstStyle/>
          <a:p>
            <a:r>
              <a:rPr lang="nb-NO"/>
              <a:t>Side </a:t>
            </a:r>
            <a:fld id="{FBDFE5B2-30AA-4B07-A289-8689B0294A66}" type="slidenum">
              <a:rPr lang="nb-NO" smtClean="0"/>
              <a:pPr/>
              <a:t>5</a:t>
            </a:fld>
            <a:endParaRPr lang="nb-NO"/>
          </a:p>
        </p:txBody>
      </p:sp>
      <p:cxnSp>
        <p:nvCxnSpPr>
          <p:cNvPr id="5" name="Rett pilkobling 4">
            <a:extLst>
              <a:ext uri="{FF2B5EF4-FFF2-40B4-BE49-F238E27FC236}">
                <a16:creationId xmlns:a16="http://schemas.microsoft.com/office/drawing/2014/main" id="{48B6AE88-37D8-4C53-8479-23E7AA3EE3A8}"/>
              </a:ext>
            </a:extLst>
          </p:cNvPr>
          <p:cNvCxnSpPr/>
          <p:nvPr/>
        </p:nvCxnSpPr>
        <p:spPr>
          <a:xfrm flipV="1">
            <a:off x="5656180" y="2349355"/>
            <a:ext cx="2528596" cy="104502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 name="Rett pilkobling 7">
            <a:extLst>
              <a:ext uri="{FF2B5EF4-FFF2-40B4-BE49-F238E27FC236}">
                <a16:creationId xmlns:a16="http://schemas.microsoft.com/office/drawing/2014/main" id="{5E5C5427-6C8A-4467-A22A-9683ABECBE91}"/>
              </a:ext>
            </a:extLst>
          </p:cNvPr>
          <p:cNvCxnSpPr>
            <a:cxnSpLocks/>
          </p:cNvCxnSpPr>
          <p:nvPr/>
        </p:nvCxnSpPr>
        <p:spPr>
          <a:xfrm>
            <a:off x="5685792" y="3620988"/>
            <a:ext cx="2662517" cy="32260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7" name="Ellipse 6">
            <a:extLst>
              <a:ext uri="{FF2B5EF4-FFF2-40B4-BE49-F238E27FC236}">
                <a16:creationId xmlns:a16="http://schemas.microsoft.com/office/drawing/2014/main" id="{B5FDD3FA-465C-4140-B364-0E64D714186E}"/>
              </a:ext>
            </a:extLst>
          </p:cNvPr>
          <p:cNvSpPr/>
          <p:nvPr/>
        </p:nvSpPr>
        <p:spPr>
          <a:xfrm>
            <a:off x="8564578" y="1539089"/>
            <a:ext cx="2741144" cy="1267485"/>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Endring i prosess</a:t>
            </a:r>
          </a:p>
        </p:txBody>
      </p:sp>
      <p:sp>
        <p:nvSpPr>
          <p:cNvPr id="11" name="Ellipse 10">
            <a:extLst>
              <a:ext uri="{FF2B5EF4-FFF2-40B4-BE49-F238E27FC236}">
                <a16:creationId xmlns:a16="http://schemas.microsoft.com/office/drawing/2014/main" id="{22C9642E-0C9A-45C3-90AF-5926888B8678}"/>
              </a:ext>
            </a:extLst>
          </p:cNvPr>
          <p:cNvSpPr/>
          <p:nvPr/>
        </p:nvSpPr>
        <p:spPr>
          <a:xfrm>
            <a:off x="8759959" y="3112652"/>
            <a:ext cx="2741144" cy="1267485"/>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Endring i innhold</a:t>
            </a:r>
          </a:p>
        </p:txBody>
      </p:sp>
      <p:sp>
        <p:nvSpPr>
          <p:cNvPr id="9" name="TekstSylinder 8">
            <a:extLst>
              <a:ext uri="{FF2B5EF4-FFF2-40B4-BE49-F238E27FC236}">
                <a16:creationId xmlns:a16="http://schemas.microsoft.com/office/drawing/2014/main" id="{BA2AD4CC-AA13-41BC-90C0-5FC217B1602E}"/>
              </a:ext>
            </a:extLst>
          </p:cNvPr>
          <p:cNvSpPr txBox="1"/>
          <p:nvPr/>
        </p:nvSpPr>
        <p:spPr>
          <a:xfrm>
            <a:off x="6096000" y="6167658"/>
            <a:ext cx="184731" cy="369332"/>
          </a:xfrm>
          <a:prstGeom prst="rect">
            <a:avLst/>
          </a:prstGeom>
          <a:noFill/>
        </p:spPr>
        <p:txBody>
          <a:bodyPr wrap="none" rtlCol="0">
            <a:spAutoFit/>
          </a:bodyPr>
          <a:lstStyle/>
          <a:p>
            <a:endParaRPr lang="nb-NO" dirty="0"/>
          </a:p>
        </p:txBody>
      </p:sp>
      <p:pic>
        <p:nvPicPr>
          <p:cNvPr id="10" name="Bilde 9" descr="Et bilde som inneholder kake, sitter, lukk, mat&#10;&#10;Automatisk generert beskrivelse">
            <a:extLst>
              <a:ext uri="{FF2B5EF4-FFF2-40B4-BE49-F238E27FC236}">
                <a16:creationId xmlns:a16="http://schemas.microsoft.com/office/drawing/2014/main" id="{88A85288-3549-4BC0-8E3D-048A2868E5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331" y="2538860"/>
            <a:ext cx="4479666" cy="2362324"/>
          </a:xfrm>
          <a:prstGeom prst="rect">
            <a:avLst/>
          </a:prstGeom>
        </p:spPr>
      </p:pic>
      <p:sp>
        <p:nvSpPr>
          <p:cNvPr id="12" name="TekstSylinder 11">
            <a:extLst>
              <a:ext uri="{FF2B5EF4-FFF2-40B4-BE49-F238E27FC236}">
                <a16:creationId xmlns:a16="http://schemas.microsoft.com/office/drawing/2014/main" id="{68D1F010-281A-4FDB-AFA7-CE978DEA495C}"/>
              </a:ext>
            </a:extLst>
          </p:cNvPr>
          <p:cNvSpPr txBox="1"/>
          <p:nvPr/>
        </p:nvSpPr>
        <p:spPr>
          <a:xfrm>
            <a:off x="601331" y="4654963"/>
            <a:ext cx="788999" cy="246221"/>
          </a:xfrm>
          <a:prstGeom prst="rect">
            <a:avLst/>
          </a:prstGeom>
          <a:noFill/>
        </p:spPr>
        <p:txBody>
          <a:bodyPr wrap="none" rtlCol="0">
            <a:spAutoFit/>
          </a:bodyPr>
          <a:lstStyle/>
          <a:p>
            <a:r>
              <a:rPr lang="nb-NO" sz="1000" dirty="0">
                <a:solidFill>
                  <a:schemeClr val="bg1"/>
                </a:solidFill>
              </a:rPr>
              <a:t>Foto: </a:t>
            </a:r>
            <a:r>
              <a:rPr lang="nb-NO" sz="1000" dirty="0" err="1">
                <a:solidFill>
                  <a:schemeClr val="bg1"/>
                </a:solidFill>
              </a:rPr>
              <a:t>iStock</a:t>
            </a:r>
            <a:endParaRPr lang="nb-NO" sz="1000" dirty="0">
              <a:solidFill>
                <a:schemeClr val="bg1"/>
              </a:solidFill>
            </a:endParaRPr>
          </a:p>
        </p:txBody>
      </p:sp>
      <p:sp>
        <p:nvSpPr>
          <p:cNvPr id="14" name="Ellipse 13">
            <a:extLst>
              <a:ext uri="{FF2B5EF4-FFF2-40B4-BE49-F238E27FC236}">
                <a16:creationId xmlns:a16="http://schemas.microsoft.com/office/drawing/2014/main" id="{7EA3A205-2D56-4D12-8756-BABC9A360BA4}"/>
              </a:ext>
            </a:extLst>
          </p:cNvPr>
          <p:cNvSpPr/>
          <p:nvPr/>
        </p:nvSpPr>
        <p:spPr>
          <a:xfrm>
            <a:off x="8759959" y="4663493"/>
            <a:ext cx="2741144" cy="1267485"/>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Endring i behov for oppfølging og rullering</a:t>
            </a:r>
          </a:p>
        </p:txBody>
      </p:sp>
      <p:cxnSp>
        <p:nvCxnSpPr>
          <p:cNvPr id="15" name="Rett pilkobling 14">
            <a:extLst>
              <a:ext uri="{FF2B5EF4-FFF2-40B4-BE49-F238E27FC236}">
                <a16:creationId xmlns:a16="http://schemas.microsoft.com/office/drawing/2014/main" id="{DBDF2760-40A5-4839-A0E8-2AB4795AE0E3}"/>
              </a:ext>
            </a:extLst>
          </p:cNvPr>
          <p:cNvCxnSpPr>
            <a:cxnSpLocks/>
          </p:cNvCxnSpPr>
          <p:nvPr/>
        </p:nvCxnSpPr>
        <p:spPr>
          <a:xfrm>
            <a:off x="5685792" y="4030202"/>
            <a:ext cx="2803784" cy="93624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19" name="Bilde 18">
            <a:extLst>
              <a:ext uri="{FF2B5EF4-FFF2-40B4-BE49-F238E27FC236}">
                <a16:creationId xmlns:a16="http://schemas.microsoft.com/office/drawing/2014/main" id="{8DB4A2E2-0CF8-41B0-83EB-C311A2F58A6F}"/>
              </a:ext>
            </a:extLst>
          </p:cNvPr>
          <p:cNvPicPr>
            <a:picLocks noChangeAspect="1"/>
          </p:cNvPicPr>
          <p:nvPr/>
        </p:nvPicPr>
        <p:blipFill>
          <a:blip r:embed="rId3"/>
          <a:stretch>
            <a:fillRect/>
          </a:stretch>
        </p:blipFill>
        <p:spPr>
          <a:xfrm>
            <a:off x="9154500" y="6398490"/>
            <a:ext cx="3037500" cy="180000"/>
          </a:xfrm>
          <a:prstGeom prst="rect">
            <a:avLst/>
          </a:prstGeom>
        </p:spPr>
      </p:pic>
    </p:spTree>
    <p:extLst>
      <p:ext uri="{BB962C8B-B14F-4D97-AF65-F5344CB8AC3E}">
        <p14:creationId xmlns:p14="http://schemas.microsoft.com/office/powerpoint/2010/main" val="1434876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FA176E3C-921D-4B44-9809-83E447B8B647}"/>
              </a:ext>
            </a:extLst>
          </p:cNvPr>
          <p:cNvSpPr>
            <a:spLocks noGrp="1"/>
          </p:cNvSpPr>
          <p:nvPr>
            <p:ph type="title"/>
          </p:nvPr>
        </p:nvSpPr>
        <p:spPr>
          <a:xfrm>
            <a:off x="633833" y="2564128"/>
            <a:ext cx="10924334" cy="1384995"/>
          </a:xfrm>
        </p:spPr>
        <p:txBody>
          <a:bodyPr anchor="t">
            <a:normAutofit fontScale="90000"/>
          </a:bodyPr>
          <a:lstStyle/>
          <a:p>
            <a:br>
              <a:rPr lang="nb-NO">
                <a:solidFill>
                  <a:schemeClr val="bg1"/>
                </a:solidFill>
              </a:rPr>
            </a:br>
            <a:r>
              <a:rPr lang="nb-NO" sz="4800">
                <a:solidFill>
                  <a:schemeClr val="bg1"/>
                </a:solidFill>
              </a:rPr>
              <a:t>Struktur og oppbygging av høringsdokumentet</a:t>
            </a:r>
            <a:br>
              <a:rPr lang="nb-NO" sz="4800">
                <a:solidFill>
                  <a:schemeClr val="bg1"/>
                </a:solidFill>
              </a:rPr>
            </a:br>
            <a:endParaRPr lang="nb-NO">
              <a:solidFill>
                <a:schemeClr val="bg1"/>
              </a:solidFill>
            </a:endParaRPr>
          </a:p>
        </p:txBody>
      </p:sp>
      <p:sp>
        <p:nvSpPr>
          <p:cNvPr id="4" name="Plassholder for lysbildenummer 3" hidden="1">
            <a:extLst>
              <a:ext uri="{FF2B5EF4-FFF2-40B4-BE49-F238E27FC236}">
                <a16:creationId xmlns:a16="http://schemas.microsoft.com/office/drawing/2014/main" id="{C08A8A73-FDA9-684E-A00D-61CEEFB0B847}"/>
              </a:ext>
            </a:extLst>
          </p:cNvPr>
          <p:cNvSpPr>
            <a:spLocks noGrp="1"/>
          </p:cNvSpPr>
          <p:nvPr>
            <p:ph type="sldNum" sz="quarter" idx="12"/>
          </p:nvPr>
        </p:nvSpPr>
        <p:spPr/>
        <p:txBody>
          <a:bodyPr/>
          <a:lstStyle/>
          <a:p>
            <a:pPr>
              <a:spcAft>
                <a:spcPts val="600"/>
              </a:spcAft>
            </a:pPr>
            <a:r>
              <a:rPr lang="nb-NO"/>
              <a:t>Side </a:t>
            </a:r>
            <a:fld id="{FBDFE5B2-30AA-4B07-A289-8689B0294A66}" type="slidenum">
              <a:rPr lang="nb-NO" smtClean="0"/>
              <a:pPr>
                <a:spcAft>
                  <a:spcPts val="600"/>
                </a:spcAft>
              </a:pPr>
              <a:t>6</a:t>
            </a:fld>
            <a:endParaRPr lang="nb-NO"/>
          </a:p>
        </p:txBody>
      </p:sp>
      <p:pic>
        <p:nvPicPr>
          <p:cNvPr id="2" name="Bilde 1">
            <a:extLst>
              <a:ext uri="{FF2B5EF4-FFF2-40B4-BE49-F238E27FC236}">
                <a16:creationId xmlns:a16="http://schemas.microsoft.com/office/drawing/2014/main" id="{881A9BDE-CAE5-452D-952D-5F1FD7917ECD}"/>
              </a:ext>
            </a:extLst>
          </p:cNvPr>
          <p:cNvPicPr>
            <a:picLocks noChangeAspect="1"/>
          </p:cNvPicPr>
          <p:nvPr/>
        </p:nvPicPr>
        <p:blipFill>
          <a:blip r:embed="rId3"/>
          <a:stretch>
            <a:fillRect/>
          </a:stretch>
        </p:blipFill>
        <p:spPr>
          <a:xfrm>
            <a:off x="9154500" y="6398490"/>
            <a:ext cx="3037500" cy="180000"/>
          </a:xfrm>
          <a:prstGeom prst="rect">
            <a:avLst/>
          </a:prstGeom>
        </p:spPr>
      </p:pic>
    </p:spTree>
    <p:extLst>
      <p:ext uri="{BB962C8B-B14F-4D97-AF65-F5344CB8AC3E}">
        <p14:creationId xmlns:p14="http://schemas.microsoft.com/office/powerpoint/2010/main" val="2224253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0243263-760A-FB49-817E-B02A466536C9}"/>
              </a:ext>
            </a:extLst>
          </p:cNvPr>
          <p:cNvSpPr>
            <a:spLocks noGrp="1"/>
          </p:cNvSpPr>
          <p:nvPr>
            <p:ph type="title"/>
          </p:nvPr>
        </p:nvSpPr>
        <p:spPr/>
        <p:txBody>
          <a:bodyPr anchor="ctr">
            <a:normAutofit/>
          </a:bodyPr>
          <a:lstStyle/>
          <a:p>
            <a:pPr>
              <a:lnSpc>
                <a:spcPct val="90000"/>
              </a:lnSpc>
            </a:pPr>
            <a:r>
              <a:rPr lang="nb-NO" sz="2900"/>
              <a:t>Regional planstrategi – hovedinnhold </a:t>
            </a:r>
          </a:p>
        </p:txBody>
      </p:sp>
      <p:sp>
        <p:nvSpPr>
          <p:cNvPr id="3" name="Plassholder for innhold 2">
            <a:extLst>
              <a:ext uri="{FF2B5EF4-FFF2-40B4-BE49-F238E27FC236}">
                <a16:creationId xmlns:a16="http://schemas.microsoft.com/office/drawing/2014/main" id="{47B44411-0947-F642-B3E1-0404EFDF56A6}"/>
              </a:ext>
            </a:extLst>
          </p:cNvPr>
          <p:cNvSpPr>
            <a:spLocks noGrp="1"/>
          </p:cNvSpPr>
          <p:nvPr>
            <p:ph idx="1"/>
          </p:nvPr>
        </p:nvSpPr>
        <p:spPr>
          <a:xfrm>
            <a:off x="1274658" y="2215056"/>
            <a:ext cx="5677928" cy="3148517"/>
          </a:xfrm>
        </p:spPr>
        <p:txBody>
          <a:bodyPr>
            <a:normAutofit/>
          </a:bodyPr>
          <a:lstStyle/>
          <a:p>
            <a:r>
              <a:rPr lang="nb-NO" dirty="0"/>
              <a:t>Del 1: Innledning: Metode, FNs bærekraftsmål, regionale utviklingstrekk</a:t>
            </a:r>
          </a:p>
          <a:p>
            <a:r>
              <a:rPr lang="nb-NO" dirty="0"/>
              <a:t>Del 2: Langsiktige utviklingsmål og mål for innsatsområder</a:t>
            </a:r>
          </a:p>
          <a:p>
            <a:r>
              <a:rPr lang="nb-NO" dirty="0"/>
              <a:t>Del 3: Planbehov og videre regional planlegging </a:t>
            </a:r>
          </a:p>
          <a:p>
            <a:pPr marL="0" indent="0">
              <a:buNone/>
            </a:pPr>
            <a:endParaRPr lang="nb-NO" dirty="0"/>
          </a:p>
        </p:txBody>
      </p:sp>
      <p:sp>
        <p:nvSpPr>
          <p:cNvPr id="4" name="Plassholder for lysbildenummer 3" hidden="1">
            <a:extLst>
              <a:ext uri="{FF2B5EF4-FFF2-40B4-BE49-F238E27FC236}">
                <a16:creationId xmlns:a16="http://schemas.microsoft.com/office/drawing/2014/main" id="{0310E16C-BAE5-5C44-B8C6-24A24F7DCE78}"/>
              </a:ext>
            </a:extLst>
          </p:cNvPr>
          <p:cNvSpPr>
            <a:spLocks noGrp="1"/>
          </p:cNvSpPr>
          <p:nvPr>
            <p:ph type="sldNum" sz="quarter" idx="12"/>
          </p:nvPr>
        </p:nvSpPr>
        <p:spPr/>
        <p:txBody>
          <a:bodyPr/>
          <a:lstStyle/>
          <a:p>
            <a:pPr>
              <a:spcAft>
                <a:spcPts val="600"/>
              </a:spcAft>
            </a:pPr>
            <a:r>
              <a:rPr lang="nb-NO"/>
              <a:t>Side </a:t>
            </a:r>
            <a:fld id="{FBDFE5B2-30AA-4B07-A289-8689B0294A66}" type="slidenum">
              <a:rPr lang="nb-NO" smtClean="0"/>
              <a:pPr>
                <a:spcAft>
                  <a:spcPts val="600"/>
                </a:spcAft>
              </a:pPr>
              <a:t>7</a:t>
            </a:fld>
            <a:endParaRPr lang="nb-NO"/>
          </a:p>
        </p:txBody>
      </p:sp>
      <p:sp>
        <p:nvSpPr>
          <p:cNvPr id="5" name="Plassholder for tekst 4">
            <a:extLst>
              <a:ext uri="{FF2B5EF4-FFF2-40B4-BE49-F238E27FC236}">
                <a16:creationId xmlns:a16="http://schemas.microsoft.com/office/drawing/2014/main" id="{2FE47523-065A-914D-A07E-337E9704E329}"/>
              </a:ext>
            </a:extLst>
          </p:cNvPr>
          <p:cNvSpPr>
            <a:spLocks noGrp="1"/>
          </p:cNvSpPr>
          <p:nvPr>
            <p:ph type="body" sz="quarter" idx="13"/>
          </p:nvPr>
        </p:nvSpPr>
        <p:spPr/>
        <p:txBody>
          <a:bodyPr>
            <a:normAutofit/>
          </a:bodyPr>
          <a:lstStyle/>
          <a:p>
            <a:pPr>
              <a:spcAft>
                <a:spcPts val="600"/>
              </a:spcAft>
            </a:pPr>
            <a:r>
              <a:rPr lang="nb-NO"/>
              <a:t> </a:t>
            </a:r>
          </a:p>
        </p:txBody>
      </p:sp>
      <p:pic>
        <p:nvPicPr>
          <p:cNvPr id="7" name="Bilde 6">
            <a:extLst>
              <a:ext uri="{FF2B5EF4-FFF2-40B4-BE49-F238E27FC236}">
                <a16:creationId xmlns:a16="http://schemas.microsoft.com/office/drawing/2014/main" id="{B4173E96-93F9-46A2-969C-F9A671982352}"/>
              </a:ext>
            </a:extLst>
          </p:cNvPr>
          <p:cNvPicPr>
            <a:picLocks noChangeAspect="1"/>
          </p:cNvPicPr>
          <p:nvPr/>
        </p:nvPicPr>
        <p:blipFill>
          <a:blip r:embed="rId2"/>
          <a:stretch>
            <a:fillRect/>
          </a:stretch>
        </p:blipFill>
        <p:spPr>
          <a:xfrm>
            <a:off x="7806742" y="583130"/>
            <a:ext cx="4013314" cy="5315648"/>
          </a:xfrm>
          <a:prstGeom prst="rect">
            <a:avLst/>
          </a:prstGeom>
          <a:noFill/>
          <a:ln>
            <a:solidFill>
              <a:srgbClr val="0070C0"/>
            </a:solidFill>
          </a:ln>
          <a:effectLst>
            <a:outerShdw blurRad="50800" dist="38100" dir="2700000" algn="tl" rotWithShape="0">
              <a:prstClr val="black">
                <a:alpha val="40000"/>
              </a:prstClr>
            </a:outerShdw>
          </a:effectLst>
        </p:spPr>
      </p:pic>
      <p:pic>
        <p:nvPicPr>
          <p:cNvPr id="6" name="Bilde 5">
            <a:extLst>
              <a:ext uri="{FF2B5EF4-FFF2-40B4-BE49-F238E27FC236}">
                <a16:creationId xmlns:a16="http://schemas.microsoft.com/office/drawing/2014/main" id="{DB789A28-9343-44FA-A34F-32C93154BD94}"/>
              </a:ext>
            </a:extLst>
          </p:cNvPr>
          <p:cNvPicPr>
            <a:picLocks noChangeAspect="1"/>
          </p:cNvPicPr>
          <p:nvPr/>
        </p:nvPicPr>
        <p:blipFill>
          <a:blip r:embed="rId3"/>
          <a:stretch>
            <a:fillRect/>
          </a:stretch>
        </p:blipFill>
        <p:spPr>
          <a:xfrm>
            <a:off x="9154500" y="6398490"/>
            <a:ext cx="3037500" cy="180000"/>
          </a:xfrm>
          <a:prstGeom prst="rect">
            <a:avLst/>
          </a:prstGeom>
        </p:spPr>
      </p:pic>
    </p:spTree>
    <p:extLst>
      <p:ext uri="{BB962C8B-B14F-4D97-AF65-F5344CB8AC3E}">
        <p14:creationId xmlns:p14="http://schemas.microsoft.com/office/powerpoint/2010/main" val="3918465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DO | Revisjon, regnskap, rådgivning og advokattjenester">
            <a:extLst>
              <a:ext uri="{FF2B5EF4-FFF2-40B4-BE49-F238E27FC236}">
                <a16:creationId xmlns:a16="http://schemas.microsoft.com/office/drawing/2014/main" id="{E0833257-A9F7-477A-982F-661F2DDB83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980" r="38429" b="-1"/>
          <a:stretch/>
        </p:blipFill>
        <p:spPr bwMode="auto">
          <a:xfrm>
            <a:off x="20" y="10"/>
            <a:ext cx="4939533" cy="6857990"/>
          </a:xfrm>
          <a:prstGeom prst="rect">
            <a:avLst/>
          </a:prstGeom>
          <a:solidFill>
            <a:srgbClr val="FFFFFF"/>
          </a:solidFill>
        </p:spPr>
      </p:pic>
      <p:sp>
        <p:nvSpPr>
          <p:cNvPr id="4" name="Plassholder for lysbildenummer 3" hidden="1">
            <a:extLst>
              <a:ext uri="{FF2B5EF4-FFF2-40B4-BE49-F238E27FC236}">
                <a16:creationId xmlns:a16="http://schemas.microsoft.com/office/drawing/2014/main" id="{616310A6-9FAD-45F9-A4B7-6DC24F4BD675}"/>
              </a:ext>
            </a:extLst>
          </p:cNvPr>
          <p:cNvSpPr>
            <a:spLocks noGrp="1"/>
          </p:cNvSpPr>
          <p:nvPr>
            <p:ph type="sldNum" sz="quarter" idx="12"/>
          </p:nvPr>
        </p:nvSpPr>
        <p:spPr/>
        <p:txBody>
          <a:bodyPr/>
          <a:lstStyle/>
          <a:p>
            <a:pPr>
              <a:spcAft>
                <a:spcPts val="600"/>
              </a:spcAft>
            </a:pPr>
            <a:r>
              <a:rPr lang="nb-NO"/>
              <a:t>Side </a:t>
            </a:r>
            <a:fld id="{FBDFE5B2-30AA-4B07-A289-8689B0294A66}" type="slidenum">
              <a:rPr lang="nb-NO" smtClean="0"/>
              <a:pPr>
                <a:spcAft>
                  <a:spcPts val="600"/>
                </a:spcAft>
              </a:pPr>
              <a:t>8</a:t>
            </a:fld>
            <a:endParaRPr lang="nb-NO"/>
          </a:p>
        </p:txBody>
      </p:sp>
      <p:sp>
        <p:nvSpPr>
          <p:cNvPr id="2" name="Tittel 1">
            <a:extLst>
              <a:ext uri="{FF2B5EF4-FFF2-40B4-BE49-F238E27FC236}">
                <a16:creationId xmlns:a16="http://schemas.microsoft.com/office/drawing/2014/main" id="{4968B1AD-2078-4C86-90A6-01AF4793A274}"/>
              </a:ext>
            </a:extLst>
          </p:cNvPr>
          <p:cNvSpPr>
            <a:spLocks noGrp="1"/>
          </p:cNvSpPr>
          <p:nvPr>
            <p:ph type="title" idx="4294967295"/>
          </p:nvPr>
        </p:nvSpPr>
        <p:spPr>
          <a:xfrm>
            <a:off x="5571378" y="708493"/>
            <a:ext cx="5921375" cy="635000"/>
          </a:xfrm>
        </p:spPr>
        <p:txBody>
          <a:bodyPr anchor="ctr">
            <a:normAutofit/>
          </a:bodyPr>
          <a:lstStyle/>
          <a:p>
            <a:pPr>
              <a:lnSpc>
                <a:spcPct val="90000"/>
              </a:lnSpc>
            </a:pPr>
            <a:r>
              <a:rPr lang="nb-NO" sz="2600"/>
              <a:t>FNs bærekraftsmål som premiss for RPS</a:t>
            </a:r>
          </a:p>
        </p:txBody>
      </p:sp>
      <p:sp>
        <p:nvSpPr>
          <p:cNvPr id="3" name="Plassholder for innhold 2">
            <a:extLst>
              <a:ext uri="{FF2B5EF4-FFF2-40B4-BE49-F238E27FC236}">
                <a16:creationId xmlns:a16="http://schemas.microsoft.com/office/drawing/2014/main" id="{F7922724-2563-4494-9434-F1E141AB951A}"/>
              </a:ext>
            </a:extLst>
          </p:cNvPr>
          <p:cNvSpPr>
            <a:spLocks noGrp="1"/>
          </p:cNvSpPr>
          <p:nvPr>
            <p:ph idx="4294967295"/>
          </p:nvPr>
        </p:nvSpPr>
        <p:spPr>
          <a:xfrm>
            <a:off x="5867214" y="1937497"/>
            <a:ext cx="5921375" cy="3148013"/>
          </a:xfrm>
        </p:spPr>
        <p:txBody>
          <a:bodyPr>
            <a:normAutofit/>
          </a:bodyPr>
          <a:lstStyle/>
          <a:p>
            <a:pPr>
              <a:lnSpc>
                <a:spcPct val="100000"/>
              </a:lnSpc>
            </a:pPr>
            <a:r>
              <a:rPr lang="nb-NO" sz="1900" dirty="0"/>
              <a:t>Fylkestinget i Viken vedtok 12. desember 2019 at FNs bærekraftsmål skal danne rammen og premissene for regional planstrategi. </a:t>
            </a:r>
          </a:p>
          <a:p>
            <a:pPr>
              <a:lnSpc>
                <a:spcPct val="100000"/>
              </a:lnSpc>
            </a:pPr>
            <a:endParaRPr lang="nb-NO" sz="1900" dirty="0"/>
          </a:p>
          <a:p>
            <a:pPr>
              <a:lnSpc>
                <a:spcPct val="100000"/>
              </a:lnSpc>
            </a:pPr>
            <a:r>
              <a:rPr lang="nb-NO" sz="1900" dirty="0"/>
              <a:t>For å få til ønsket samfunnsutvikling, er det ikke nok å jobbe kun med utvalgte bærekraftsmål. Det må mer gjennomgående og radikale endringer til, og Viken har derfor valgt å jobbe helhetlig med alle 17 bærekraftsmål. </a:t>
            </a:r>
          </a:p>
          <a:p>
            <a:pPr>
              <a:lnSpc>
                <a:spcPct val="100000"/>
              </a:lnSpc>
            </a:pPr>
            <a:endParaRPr lang="nb-NO" sz="1900" dirty="0"/>
          </a:p>
          <a:p>
            <a:pPr>
              <a:lnSpc>
                <a:spcPct val="100000"/>
              </a:lnSpc>
            </a:pPr>
            <a:endParaRPr lang="nb-NO" sz="1900" dirty="0"/>
          </a:p>
          <a:p>
            <a:pPr>
              <a:lnSpc>
                <a:spcPct val="100000"/>
              </a:lnSpc>
            </a:pPr>
            <a:endParaRPr lang="nb-NO" sz="1900" dirty="0"/>
          </a:p>
          <a:p>
            <a:pPr>
              <a:lnSpc>
                <a:spcPct val="100000"/>
              </a:lnSpc>
            </a:pPr>
            <a:endParaRPr lang="nb-NO" sz="1900" dirty="0"/>
          </a:p>
        </p:txBody>
      </p:sp>
      <p:pic>
        <p:nvPicPr>
          <p:cNvPr id="2056" name="Picture 8" descr="Arpen RS">
            <a:extLst>
              <a:ext uri="{FF2B5EF4-FFF2-40B4-BE49-F238E27FC236}">
                <a16:creationId xmlns:a16="http://schemas.microsoft.com/office/drawing/2014/main" id="{E5331FFB-42F2-4374-9A75-B95C5F3393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8611" y="5085510"/>
            <a:ext cx="1646908" cy="1646908"/>
          </a:xfrm>
          <a:prstGeom prst="rect">
            <a:avLst/>
          </a:prstGeom>
          <a:noFill/>
          <a:extLst>
            <a:ext uri="{909E8E84-426E-40DD-AFC4-6F175D3DCCD1}">
              <a14:hiddenFill xmlns:a14="http://schemas.microsoft.com/office/drawing/2010/main">
                <a:solidFill>
                  <a:srgbClr val="FFFFFF"/>
                </a:solidFill>
              </a14:hiddenFill>
            </a:ext>
          </a:extLst>
        </p:spPr>
      </p:pic>
      <p:pic>
        <p:nvPicPr>
          <p:cNvPr id="6" name="Bilde 5">
            <a:extLst>
              <a:ext uri="{FF2B5EF4-FFF2-40B4-BE49-F238E27FC236}">
                <a16:creationId xmlns:a16="http://schemas.microsoft.com/office/drawing/2014/main" id="{95B9AC0D-5394-4751-BBE0-1636148C5F63}"/>
              </a:ext>
            </a:extLst>
          </p:cNvPr>
          <p:cNvPicPr>
            <a:picLocks noChangeAspect="1"/>
          </p:cNvPicPr>
          <p:nvPr/>
        </p:nvPicPr>
        <p:blipFill>
          <a:blip r:embed="rId5"/>
          <a:stretch>
            <a:fillRect/>
          </a:stretch>
        </p:blipFill>
        <p:spPr>
          <a:xfrm>
            <a:off x="9154500" y="6398490"/>
            <a:ext cx="3037500" cy="180000"/>
          </a:xfrm>
          <a:prstGeom prst="rect">
            <a:avLst/>
          </a:prstGeom>
        </p:spPr>
      </p:pic>
    </p:spTree>
    <p:extLst>
      <p:ext uri="{BB962C8B-B14F-4D97-AF65-F5344CB8AC3E}">
        <p14:creationId xmlns:p14="http://schemas.microsoft.com/office/powerpoint/2010/main" val="14041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66F913AC-0802-47C0-A6AF-0EEA693DAEAF}"/>
              </a:ext>
            </a:extLst>
          </p:cNvPr>
          <p:cNvSpPr>
            <a:spLocks noGrp="1"/>
          </p:cNvSpPr>
          <p:nvPr>
            <p:ph type="sldNum" sz="quarter" idx="12"/>
          </p:nvPr>
        </p:nvSpPr>
        <p:spPr/>
        <p:txBody>
          <a:bodyPr/>
          <a:lstStyle/>
          <a:p>
            <a:r>
              <a:rPr lang="nb-NO"/>
              <a:t>Side </a:t>
            </a:r>
            <a:fld id="{FBDFE5B2-30AA-4B07-A289-8689B0294A66}" type="slidenum">
              <a:rPr lang="nb-NO" smtClean="0"/>
              <a:pPr/>
              <a:t>9</a:t>
            </a:fld>
            <a:endParaRPr lang="nb-NO"/>
          </a:p>
        </p:txBody>
      </p:sp>
      <p:pic>
        <p:nvPicPr>
          <p:cNvPr id="3" name="Bilde 2">
            <a:extLst>
              <a:ext uri="{FF2B5EF4-FFF2-40B4-BE49-F238E27FC236}">
                <a16:creationId xmlns:a16="http://schemas.microsoft.com/office/drawing/2014/main" id="{30DD51CF-060A-4669-8F66-B4BDA1EAA3C9}"/>
              </a:ext>
            </a:extLst>
          </p:cNvPr>
          <p:cNvPicPr>
            <a:picLocks noChangeAspect="1"/>
          </p:cNvPicPr>
          <p:nvPr/>
        </p:nvPicPr>
        <p:blipFill>
          <a:blip r:embed="rId2"/>
          <a:stretch>
            <a:fillRect/>
          </a:stretch>
        </p:blipFill>
        <p:spPr>
          <a:xfrm>
            <a:off x="3618594" y="120359"/>
            <a:ext cx="4954811" cy="6617281"/>
          </a:xfrm>
          <a:prstGeom prst="rect">
            <a:avLst/>
          </a:prstGeom>
          <a:ln>
            <a:solidFill>
              <a:srgbClr val="0070C0"/>
            </a:solidFill>
          </a:ln>
          <a:effectLst>
            <a:outerShdw blurRad="50800" dist="38100" dir="2700000" algn="tl" rotWithShape="0">
              <a:prstClr val="black">
                <a:alpha val="40000"/>
              </a:prstClr>
            </a:outerShdw>
          </a:effectLst>
        </p:spPr>
      </p:pic>
      <p:sp>
        <p:nvSpPr>
          <p:cNvPr id="4" name="TekstSylinder 3">
            <a:extLst>
              <a:ext uri="{FF2B5EF4-FFF2-40B4-BE49-F238E27FC236}">
                <a16:creationId xmlns:a16="http://schemas.microsoft.com/office/drawing/2014/main" id="{92F9FA12-11F9-472F-89F7-14FFEFCD2223}"/>
              </a:ext>
            </a:extLst>
          </p:cNvPr>
          <p:cNvSpPr txBox="1"/>
          <p:nvPr/>
        </p:nvSpPr>
        <p:spPr>
          <a:xfrm>
            <a:off x="362138" y="2770360"/>
            <a:ext cx="3055580" cy="369332"/>
          </a:xfrm>
          <a:prstGeom prst="rect">
            <a:avLst/>
          </a:prstGeom>
          <a:solidFill>
            <a:schemeClr val="bg1">
              <a:lumMod val="95000"/>
            </a:schemeClr>
          </a:solidFill>
          <a:ln>
            <a:noFill/>
          </a:ln>
        </p:spPr>
        <p:txBody>
          <a:bodyPr wrap="none" rtlCol="0">
            <a:spAutoFit/>
          </a:bodyPr>
          <a:lstStyle/>
          <a:p>
            <a:r>
              <a:rPr lang="nb-NO"/>
              <a:t>Påvirker alle bærekraftsmålene</a:t>
            </a:r>
            <a:endParaRPr lang="nb-NO" dirty="0"/>
          </a:p>
        </p:txBody>
      </p:sp>
      <p:sp>
        <p:nvSpPr>
          <p:cNvPr id="5" name="TekstSylinder 4">
            <a:extLst>
              <a:ext uri="{FF2B5EF4-FFF2-40B4-BE49-F238E27FC236}">
                <a16:creationId xmlns:a16="http://schemas.microsoft.com/office/drawing/2014/main" id="{7DFA22B4-49F2-43A6-AAE1-B692D6106FCC}"/>
              </a:ext>
            </a:extLst>
          </p:cNvPr>
          <p:cNvSpPr txBox="1"/>
          <p:nvPr/>
        </p:nvSpPr>
        <p:spPr>
          <a:xfrm>
            <a:off x="8774282" y="2631860"/>
            <a:ext cx="3276025" cy="646331"/>
          </a:xfrm>
          <a:prstGeom prst="rect">
            <a:avLst/>
          </a:prstGeom>
          <a:solidFill>
            <a:schemeClr val="bg1">
              <a:lumMod val="95000"/>
            </a:schemeClr>
          </a:solidFill>
          <a:ln>
            <a:noFill/>
          </a:ln>
        </p:spPr>
        <p:txBody>
          <a:bodyPr wrap="none" rtlCol="0">
            <a:spAutoFit/>
          </a:bodyPr>
          <a:lstStyle/>
          <a:p>
            <a:r>
              <a:rPr lang="nb-NO"/>
              <a:t>Men reduserer ikke behovet for å</a:t>
            </a:r>
          </a:p>
          <a:p>
            <a:r>
              <a:rPr lang="nb-NO"/>
              <a:t>jobbe med dem</a:t>
            </a:r>
            <a:endParaRPr lang="nb-NO" dirty="0"/>
          </a:p>
        </p:txBody>
      </p:sp>
      <p:pic>
        <p:nvPicPr>
          <p:cNvPr id="7" name="Bilde 6">
            <a:extLst>
              <a:ext uri="{FF2B5EF4-FFF2-40B4-BE49-F238E27FC236}">
                <a16:creationId xmlns:a16="http://schemas.microsoft.com/office/drawing/2014/main" id="{DC2DFD4B-05FC-42C9-A705-2C926206FE13}"/>
              </a:ext>
            </a:extLst>
          </p:cNvPr>
          <p:cNvPicPr>
            <a:picLocks noChangeAspect="1"/>
          </p:cNvPicPr>
          <p:nvPr/>
        </p:nvPicPr>
        <p:blipFill>
          <a:blip r:embed="rId3"/>
          <a:stretch>
            <a:fillRect/>
          </a:stretch>
        </p:blipFill>
        <p:spPr>
          <a:xfrm>
            <a:off x="9154500" y="6398490"/>
            <a:ext cx="3037500" cy="180000"/>
          </a:xfrm>
          <a:prstGeom prst="rect">
            <a:avLst/>
          </a:prstGeom>
        </p:spPr>
      </p:pic>
    </p:spTree>
    <p:extLst>
      <p:ext uri="{BB962C8B-B14F-4D97-AF65-F5344CB8AC3E}">
        <p14:creationId xmlns:p14="http://schemas.microsoft.com/office/powerpoint/2010/main" val="3981472487"/>
      </p:ext>
    </p:extLst>
  </p:cSld>
  <p:clrMapOvr>
    <a:masterClrMapping/>
  </p:clrMapOvr>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003B5C"/>
      </a:dk2>
      <a:lt2>
        <a:srgbClr val="0085CA"/>
      </a:lt2>
      <a:accent1>
        <a:srgbClr val="0085CA"/>
      </a:accent1>
      <a:accent2>
        <a:srgbClr val="FF9E1B"/>
      </a:accent2>
      <a:accent3>
        <a:srgbClr val="FF5C39"/>
      </a:accent3>
      <a:accent4>
        <a:srgbClr val="009775"/>
      </a:accent4>
      <a:accent5>
        <a:srgbClr val="99D6EA"/>
      </a:accent5>
      <a:accent6>
        <a:srgbClr val="FBD872"/>
      </a:accent6>
      <a:hlink>
        <a:srgbClr val="0563C1"/>
      </a:hlink>
      <a:folHlink>
        <a:srgbClr val="954F72"/>
      </a:folHlink>
    </a:clrScheme>
    <a:fontScheme name="Viken">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ken PPT_final  -  Skrivebeskyttet" id="{535A08B5-2F8F-41A6-BB94-1AA2FFD98F03}" vid="{578294DB-19C7-4DEC-8045-D4A4FCDC9E4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a56966b-2dea-4fda-bbd9-e463925d6aae">
      <UserInfo>
        <DisplayName>Alle bortsett fra eksterne brukere</DisplayName>
        <AccountId>9</AccountId>
        <AccountType/>
      </UserInfo>
      <UserInfo>
        <DisplayName>Jon Moxnes Steineke</DisplayName>
        <AccountId>24</AccountId>
        <AccountType/>
      </UserInfo>
      <UserInfo>
        <DisplayName>Hege Arnesen</DisplayName>
        <AccountId>16</AccountId>
        <AccountType/>
      </UserInfo>
      <UserInfo>
        <DisplayName>Jørn Reinert Werner Haabeth</DisplayName>
        <AccountId>17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2B9EDC5F4B824EAEEE02A83029DDEC" ma:contentTypeVersion="13" ma:contentTypeDescription="Create a new document." ma:contentTypeScope="" ma:versionID="5a6b99fd9db8f9731dffa52f6ff81ed2">
  <xsd:schema xmlns:xsd="http://www.w3.org/2001/XMLSchema" xmlns:xs="http://www.w3.org/2001/XMLSchema" xmlns:p="http://schemas.microsoft.com/office/2006/metadata/properties" xmlns:ns3="ce8c7250-5a23-4185-99fe-9504f7b14976" xmlns:ns4="ca56966b-2dea-4fda-bbd9-e463925d6aae" targetNamespace="http://schemas.microsoft.com/office/2006/metadata/properties" ma:root="true" ma:fieldsID="e7dd7bf15844e86c6fe79d1f7b4d651d" ns3:_="" ns4:_="">
    <xsd:import namespace="ce8c7250-5a23-4185-99fe-9504f7b14976"/>
    <xsd:import namespace="ca56966b-2dea-4fda-bbd9-e463925d6aa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8c7250-5a23-4185-99fe-9504f7b149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56966b-2dea-4fda-bbd9-e463925d6aa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71DB19-8B25-4428-A959-591DB8F45FCF}">
  <ds:schemaRefs>
    <ds:schemaRef ds:uri="http://purl.org/dc/dcmitype/"/>
    <ds:schemaRef ds:uri="http://schemas.microsoft.com/office/infopath/2007/PartnerControls"/>
    <ds:schemaRef ds:uri="ca56966b-2dea-4fda-bbd9-e463925d6aae"/>
    <ds:schemaRef ds:uri="http://purl.org/dc/elements/1.1/"/>
    <ds:schemaRef ds:uri="http://schemas.microsoft.com/office/2006/documentManagement/types"/>
    <ds:schemaRef ds:uri="http://purl.org/dc/terms/"/>
    <ds:schemaRef ds:uri="http://schemas.openxmlformats.org/package/2006/metadata/core-properties"/>
    <ds:schemaRef ds:uri="ce8c7250-5a23-4185-99fe-9504f7b14976"/>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B74E77A-B9B0-4782-B7AC-B675FC777AAC}">
  <ds:schemaRefs>
    <ds:schemaRef ds:uri="http://schemas.microsoft.com/sharepoint/v3/contenttype/forms"/>
  </ds:schemaRefs>
</ds:datastoreItem>
</file>

<file path=customXml/itemProps3.xml><?xml version="1.0" encoding="utf-8"?>
<ds:datastoreItem xmlns:ds="http://schemas.openxmlformats.org/officeDocument/2006/customXml" ds:itemID="{DFB710CF-8880-409A-8D06-7526BC2050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8c7250-5a23-4185-99fe-9504f7b14976"/>
    <ds:schemaRef ds:uri="ca56966b-2dea-4fda-bbd9-e463925d6a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1740</TotalTime>
  <Words>2786</Words>
  <Application>Microsoft Office PowerPoint</Application>
  <PresentationFormat>Widescreen</PresentationFormat>
  <Paragraphs>190</Paragraphs>
  <Slides>27</Slides>
  <Notes>15</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27</vt:i4>
      </vt:variant>
    </vt:vector>
  </HeadingPairs>
  <TitlesOfParts>
    <vt:vector size="32" baseType="lpstr">
      <vt:lpstr>Arial</vt:lpstr>
      <vt:lpstr>Calibri</vt:lpstr>
      <vt:lpstr>Calibri Light</vt:lpstr>
      <vt:lpstr>petala-pro</vt:lpstr>
      <vt:lpstr>1_Office-tema</vt:lpstr>
      <vt:lpstr>Regional planstrategi for Viken </vt:lpstr>
      <vt:lpstr>Hvorfor regional planstrategi?</vt:lpstr>
      <vt:lpstr>Tidslinje for arbeidet med RPS</vt:lpstr>
      <vt:lpstr> </vt:lpstr>
      <vt:lpstr>Konsekvenser av Covid-19</vt:lpstr>
      <vt:lpstr> Struktur og oppbygging av høringsdokumentet </vt:lpstr>
      <vt:lpstr>Regional planstrategi – hovedinnhold </vt:lpstr>
      <vt:lpstr>FNs bærekraftsmål som premiss for RPS</vt:lpstr>
      <vt:lpstr>PowerPoint-presentasjon</vt:lpstr>
      <vt:lpstr>Fremgangsmåte for å jobbe med FN17</vt:lpstr>
      <vt:lpstr>PowerPoint-presentasjon</vt:lpstr>
      <vt:lpstr>Langsiktige utviklingsmål, innsatsområder og samhandling </vt:lpstr>
      <vt:lpstr>Generasjonsperspektiv </vt:lpstr>
      <vt:lpstr>PowerPoint-presentasjon</vt:lpstr>
      <vt:lpstr>PowerPoint-presentasjon</vt:lpstr>
      <vt:lpstr>Langsiktige utviklingsmål –framtidsbilder 2030</vt:lpstr>
      <vt:lpstr>PowerPoint-presentasjon</vt:lpstr>
      <vt:lpstr>Mål for innsatsområder </vt:lpstr>
      <vt:lpstr>Planstruktur og planbehov </vt:lpstr>
      <vt:lpstr>PowerPoint-presentasjon</vt:lpstr>
      <vt:lpstr>Prinsipper for plansystemet </vt:lpstr>
      <vt:lpstr>Planbehov </vt:lpstr>
      <vt:lpstr>PowerPoint-presentasjon</vt:lpstr>
      <vt:lpstr>PowerPoint-presentasjon</vt:lpstr>
      <vt:lpstr>Høringsskjema: Spørsmål å vurdere for høringsinstansene</vt:lpstr>
      <vt:lpstr>Gjennomføring og videre planarbeid </vt:lpstr>
      <vt:lpstr>Les mer om høringen: https://viken.no/horing-rps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planstrategi for Viken</dc:title>
  <dc:creator>Espen Nedland Hansen</dc:creator>
  <cp:lastModifiedBy>Kristine Hasle</cp:lastModifiedBy>
  <cp:revision>8</cp:revision>
  <dcterms:created xsi:type="dcterms:W3CDTF">2020-08-17T20:18:48Z</dcterms:created>
  <dcterms:modified xsi:type="dcterms:W3CDTF">2020-09-14T10:05:58Z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96f5184-95c9-4497-b4c5-49bcf01b7f74_Enabled">
    <vt:lpwstr>true</vt:lpwstr>
  </property>
  <property fmtid="{D5CDD505-2E9C-101B-9397-08002B2CF9AE}" pid="3" name="MSIP_Label_696f5184-95c9-4497-b4c5-49bcf01b7f74_SetDate">
    <vt:lpwstr>2020-08-17T20:24:02Z</vt:lpwstr>
  </property>
  <property fmtid="{D5CDD505-2E9C-101B-9397-08002B2CF9AE}" pid="4" name="MSIP_Label_696f5184-95c9-4497-b4c5-49bcf01b7f74_Method">
    <vt:lpwstr>Standard</vt:lpwstr>
  </property>
  <property fmtid="{D5CDD505-2E9C-101B-9397-08002B2CF9AE}" pid="5" name="MSIP_Label_696f5184-95c9-4497-b4c5-49bcf01b7f74_Name">
    <vt:lpwstr>Intern</vt:lpwstr>
  </property>
  <property fmtid="{D5CDD505-2E9C-101B-9397-08002B2CF9AE}" pid="6" name="MSIP_Label_696f5184-95c9-4497-b4c5-49bcf01b7f74_SiteId">
    <vt:lpwstr>3d50ddd4-00a1-4ab7-9788-decf14a8728f</vt:lpwstr>
  </property>
  <property fmtid="{D5CDD505-2E9C-101B-9397-08002B2CF9AE}" pid="7" name="MSIP_Label_696f5184-95c9-4497-b4c5-49bcf01b7f74_ActionId">
    <vt:lpwstr>1ac92112-9ed1-4cf4-8c8d-b08ddd7750ea</vt:lpwstr>
  </property>
  <property fmtid="{D5CDD505-2E9C-101B-9397-08002B2CF9AE}" pid="8" name="MSIP_Label_696f5184-95c9-4497-b4c5-49bcf01b7f74_ContentBits">
    <vt:lpwstr>0</vt:lpwstr>
  </property>
  <property fmtid="{D5CDD505-2E9C-101B-9397-08002B2CF9AE}" pid="9" name="ContentTypeId">
    <vt:lpwstr>0x010100E62B9EDC5F4B824EAEEE02A83029DDEC</vt:lpwstr>
  </property>
</Properties>
</file>